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7B9F9-F2F8-243A-7128-39A0255CD514}" v="4" dt="2022-05-23T08:18:29.596"/>
    <p1510:client id="{DE75D8CA-A43D-46F3-BD56-4BBFE3242F0B}" v="444" dt="2022-05-23T14:56:47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E332B-709A-4249-95B0-06AF12BC71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4D242C-42EE-499F-98CE-16E220885F53}">
      <dgm:prSet/>
      <dgm:spPr/>
      <dgm:t>
        <a:bodyPr/>
        <a:lstStyle/>
        <a:p>
          <a:r>
            <a:rPr lang="en-US"/>
            <a:t>Italija</a:t>
          </a:r>
          <a:r>
            <a:rPr lang="hr-HR"/>
            <a:t> </a:t>
          </a:r>
          <a:r>
            <a:rPr lang="en-US"/>
            <a:t>(7. mj. 2021.)</a:t>
          </a:r>
        </a:p>
      </dgm:t>
    </dgm:pt>
    <dgm:pt modelId="{682EE256-FD7F-4F4A-A435-43A2DD4E0C78}" type="parTrans" cxnId="{DDAFB8E2-1735-4401-A9C6-E785FE21BCC8}">
      <dgm:prSet/>
      <dgm:spPr/>
      <dgm:t>
        <a:bodyPr/>
        <a:lstStyle/>
        <a:p>
          <a:endParaRPr lang="en-US"/>
        </a:p>
      </dgm:t>
    </dgm:pt>
    <dgm:pt modelId="{79F8B3A2-3B22-40F2-828F-CDCD2691FF87}" type="sibTrans" cxnId="{DDAFB8E2-1735-4401-A9C6-E785FE21BCC8}">
      <dgm:prSet/>
      <dgm:spPr/>
      <dgm:t>
        <a:bodyPr/>
        <a:lstStyle/>
        <a:p>
          <a:endParaRPr lang="en-US"/>
        </a:p>
      </dgm:t>
    </dgm:pt>
    <dgm:pt modelId="{03FAC18B-B9F7-44ED-A421-D30C9D6963DF}">
      <dgm:prSet/>
      <dgm:spPr/>
      <dgm:t>
        <a:bodyPr/>
        <a:lstStyle/>
        <a:p>
          <a:r>
            <a:rPr lang="en-US"/>
            <a:t>Njemačka (4. mj. 2022.)</a:t>
          </a:r>
        </a:p>
      </dgm:t>
    </dgm:pt>
    <dgm:pt modelId="{CAED1E8C-B6A7-4610-B3BF-675574BC05E4}" type="parTrans" cxnId="{9A5D2EEC-E1F6-4A8C-94AB-9ABF0A87E29F}">
      <dgm:prSet/>
      <dgm:spPr/>
      <dgm:t>
        <a:bodyPr/>
        <a:lstStyle/>
        <a:p>
          <a:endParaRPr lang="en-US"/>
        </a:p>
      </dgm:t>
    </dgm:pt>
    <dgm:pt modelId="{DF51C1EF-0167-4FC1-B1D5-DC90EECA2624}" type="sibTrans" cxnId="{9A5D2EEC-E1F6-4A8C-94AB-9ABF0A87E29F}">
      <dgm:prSet/>
      <dgm:spPr/>
      <dgm:t>
        <a:bodyPr/>
        <a:lstStyle/>
        <a:p>
          <a:endParaRPr lang="en-US"/>
        </a:p>
      </dgm:t>
    </dgm:pt>
    <dgm:pt modelId="{CC889B5F-F978-4173-BEA8-DCDBBB0EDF38}">
      <dgm:prSet/>
      <dgm:spPr/>
      <dgm:t>
        <a:bodyPr/>
        <a:lstStyle/>
        <a:p>
          <a:r>
            <a:rPr lang="en-US"/>
            <a:t>Bugarska</a:t>
          </a:r>
          <a:r>
            <a:rPr lang="hr-HR"/>
            <a:t> </a:t>
          </a:r>
          <a:r>
            <a:rPr lang="en-US"/>
            <a:t>(6. mj. 2022.)</a:t>
          </a:r>
        </a:p>
      </dgm:t>
    </dgm:pt>
    <dgm:pt modelId="{DAC539E2-3B5A-498A-8EDC-E4D298EB3739}" type="parTrans" cxnId="{F6488124-C06B-4EA8-9A41-5B1F1C86E7DE}">
      <dgm:prSet/>
      <dgm:spPr/>
      <dgm:t>
        <a:bodyPr/>
        <a:lstStyle/>
        <a:p>
          <a:endParaRPr lang="en-US"/>
        </a:p>
      </dgm:t>
    </dgm:pt>
    <dgm:pt modelId="{92F0E260-8D41-477E-AD7C-1DFC1D07DA81}" type="sibTrans" cxnId="{F6488124-C06B-4EA8-9A41-5B1F1C86E7DE}">
      <dgm:prSet/>
      <dgm:spPr/>
      <dgm:t>
        <a:bodyPr/>
        <a:lstStyle/>
        <a:p>
          <a:endParaRPr lang="en-US"/>
        </a:p>
      </dgm:t>
    </dgm:pt>
    <dgm:pt modelId="{EB71C5F4-0D1B-430B-BB3C-F4E5E40357C5}">
      <dgm:prSet/>
      <dgm:spPr/>
      <dgm:t>
        <a:bodyPr/>
        <a:lstStyle/>
        <a:p>
          <a:r>
            <a:rPr lang="en-US"/>
            <a:t>Španjolska</a:t>
          </a:r>
          <a:r>
            <a:rPr lang="hr-HR"/>
            <a:t> (</a:t>
          </a:r>
          <a:r>
            <a:rPr lang="en-US"/>
            <a:t>4. mj. 2023.)</a:t>
          </a:r>
        </a:p>
      </dgm:t>
    </dgm:pt>
    <dgm:pt modelId="{D3CB39FF-8D63-47C4-92BA-72E09293A824}" type="parTrans" cxnId="{3D7947B4-30B0-4785-BFAD-255925E91A8E}">
      <dgm:prSet/>
      <dgm:spPr/>
      <dgm:t>
        <a:bodyPr/>
        <a:lstStyle/>
        <a:p>
          <a:endParaRPr lang="en-US"/>
        </a:p>
      </dgm:t>
    </dgm:pt>
    <dgm:pt modelId="{D5EACFCB-4127-4774-B030-54CC8A6EA5A5}" type="sibTrans" cxnId="{3D7947B4-30B0-4785-BFAD-255925E91A8E}">
      <dgm:prSet/>
      <dgm:spPr/>
      <dgm:t>
        <a:bodyPr/>
        <a:lstStyle/>
        <a:p>
          <a:endParaRPr lang="en-US"/>
        </a:p>
      </dgm:t>
    </dgm:pt>
    <dgm:pt modelId="{70C19991-A2CD-415D-AAA4-810D3A26DDCF}">
      <dgm:prSet/>
      <dgm:spPr/>
      <dgm:t>
        <a:bodyPr/>
        <a:lstStyle/>
        <a:p>
          <a:r>
            <a:rPr lang="en-US"/>
            <a:t>Hrvatska</a:t>
          </a:r>
          <a:r>
            <a:rPr lang="hr-HR"/>
            <a:t> </a:t>
          </a:r>
          <a:r>
            <a:rPr lang="en-US"/>
            <a:t>(5. mj. 2023.)</a:t>
          </a:r>
        </a:p>
      </dgm:t>
    </dgm:pt>
    <dgm:pt modelId="{76773F55-A6E2-41CB-AA10-7B7825D51A1A}" type="parTrans" cxnId="{F6CD7372-1EF7-4610-89E3-E31DCB5AF5EE}">
      <dgm:prSet/>
      <dgm:spPr/>
      <dgm:t>
        <a:bodyPr/>
        <a:lstStyle/>
        <a:p>
          <a:endParaRPr lang="en-US"/>
        </a:p>
      </dgm:t>
    </dgm:pt>
    <dgm:pt modelId="{F7449E12-EF8A-47A4-9D54-244A32B97070}" type="sibTrans" cxnId="{F6CD7372-1EF7-4610-89E3-E31DCB5AF5EE}">
      <dgm:prSet/>
      <dgm:spPr/>
      <dgm:t>
        <a:bodyPr/>
        <a:lstStyle/>
        <a:p>
          <a:endParaRPr lang="en-US"/>
        </a:p>
      </dgm:t>
    </dgm:pt>
    <dgm:pt modelId="{1BEF7A5B-28AF-411B-986C-7108EA7DC4A1}" type="pres">
      <dgm:prSet presAssocID="{EC4E332B-709A-4249-95B0-06AF12BC717A}" presName="linear" presStyleCnt="0">
        <dgm:presLayoutVars>
          <dgm:animLvl val="lvl"/>
          <dgm:resizeHandles val="exact"/>
        </dgm:presLayoutVars>
      </dgm:prSet>
      <dgm:spPr/>
    </dgm:pt>
    <dgm:pt modelId="{707AFD79-11DE-4904-BB64-B2C521DD9184}" type="pres">
      <dgm:prSet presAssocID="{B64D242C-42EE-499F-98CE-16E220885F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2E35A52-1D95-41EB-B3DA-ED39D84EEBAA}" type="pres">
      <dgm:prSet presAssocID="{79F8B3A2-3B22-40F2-828F-CDCD2691FF87}" presName="spacer" presStyleCnt="0"/>
      <dgm:spPr/>
    </dgm:pt>
    <dgm:pt modelId="{1FFDF0E8-9AAC-4D0B-93B2-35F75098688E}" type="pres">
      <dgm:prSet presAssocID="{03FAC18B-B9F7-44ED-A421-D30C9D6963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90AA383-ECA0-4D0F-B620-13F81C80F482}" type="pres">
      <dgm:prSet presAssocID="{DF51C1EF-0167-4FC1-B1D5-DC90EECA2624}" presName="spacer" presStyleCnt="0"/>
      <dgm:spPr/>
    </dgm:pt>
    <dgm:pt modelId="{A3E848C1-DD94-4688-B406-165AD2CA88DF}" type="pres">
      <dgm:prSet presAssocID="{CC889B5F-F978-4173-BEA8-DCDBBB0EDF3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1EB5C3-9E88-4D18-A3E7-7E33C7B5A921}" type="pres">
      <dgm:prSet presAssocID="{92F0E260-8D41-477E-AD7C-1DFC1D07DA81}" presName="spacer" presStyleCnt="0"/>
      <dgm:spPr/>
    </dgm:pt>
    <dgm:pt modelId="{9DA42DAA-383F-4310-AF59-86D86BA05DA1}" type="pres">
      <dgm:prSet presAssocID="{EB71C5F4-0D1B-430B-BB3C-F4E5E40357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AB38880-A7D9-4764-BD32-1504CF98D493}" type="pres">
      <dgm:prSet presAssocID="{D5EACFCB-4127-4774-B030-54CC8A6EA5A5}" presName="spacer" presStyleCnt="0"/>
      <dgm:spPr/>
    </dgm:pt>
    <dgm:pt modelId="{92CB2398-D1E7-4CA3-B0C2-A5501A71F316}" type="pres">
      <dgm:prSet presAssocID="{70C19991-A2CD-415D-AAA4-810D3A26DDC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AC8CE22-56C8-4578-8BD3-1E7E44CEF65B}" type="presOf" srcId="{B64D242C-42EE-499F-98CE-16E220885F53}" destId="{707AFD79-11DE-4904-BB64-B2C521DD9184}" srcOrd="0" destOrd="0" presId="urn:microsoft.com/office/officeart/2005/8/layout/vList2"/>
    <dgm:cxn modelId="{F6488124-C06B-4EA8-9A41-5B1F1C86E7DE}" srcId="{EC4E332B-709A-4249-95B0-06AF12BC717A}" destId="{CC889B5F-F978-4173-BEA8-DCDBBB0EDF38}" srcOrd="2" destOrd="0" parTransId="{DAC539E2-3B5A-498A-8EDC-E4D298EB3739}" sibTransId="{92F0E260-8D41-477E-AD7C-1DFC1D07DA81}"/>
    <dgm:cxn modelId="{F6CD7372-1EF7-4610-89E3-E31DCB5AF5EE}" srcId="{EC4E332B-709A-4249-95B0-06AF12BC717A}" destId="{70C19991-A2CD-415D-AAA4-810D3A26DDCF}" srcOrd="4" destOrd="0" parTransId="{76773F55-A6E2-41CB-AA10-7B7825D51A1A}" sibTransId="{F7449E12-EF8A-47A4-9D54-244A32B97070}"/>
    <dgm:cxn modelId="{80099B7A-BF28-4915-BC9F-1B24DE22C7D3}" type="presOf" srcId="{EC4E332B-709A-4249-95B0-06AF12BC717A}" destId="{1BEF7A5B-28AF-411B-986C-7108EA7DC4A1}" srcOrd="0" destOrd="0" presId="urn:microsoft.com/office/officeart/2005/8/layout/vList2"/>
    <dgm:cxn modelId="{176FD68A-5F17-4C0F-828F-BCF369B731EF}" type="presOf" srcId="{03FAC18B-B9F7-44ED-A421-D30C9D6963DF}" destId="{1FFDF0E8-9AAC-4D0B-93B2-35F75098688E}" srcOrd="0" destOrd="0" presId="urn:microsoft.com/office/officeart/2005/8/layout/vList2"/>
    <dgm:cxn modelId="{C5042199-6C59-4229-9358-EB1530867C2A}" type="presOf" srcId="{70C19991-A2CD-415D-AAA4-810D3A26DDCF}" destId="{92CB2398-D1E7-4CA3-B0C2-A5501A71F316}" srcOrd="0" destOrd="0" presId="urn:microsoft.com/office/officeart/2005/8/layout/vList2"/>
    <dgm:cxn modelId="{3D7947B4-30B0-4785-BFAD-255925E91A8E}" srcId="{EC4E332B-709A-4249-95B0-06AF12BC717A}" destId="{EB71C5F4-0D1B-430B-BB3C-F4E5E40357C5}" srcOrd="3" destOrd="0" parTransId="{D3CB39FF-8D63-47C4-92BA-72E09293A824}" sibTransId="{D5EACFCB-4127-4774-B030-54CC8A6EA5A5}"/>
    <dgm:cxn modelId="{55F73AB8-3DA5-4067-8477-1A14B74D3FF3}" type="presOf" srcId="{CC889B5F-F978-4173-BEA8-DCDBBB0EDF38}" destId="{A3E848C1-DD94-4688-B406-165AD2CA88DF}" srcOrd="0" destOrd="0" presId="urn:microsoft.com/office/officeart/2005/8/layout/vList2"/>
    <dgm:cxn modelId="{960C3FD0-1ACF-4391-A651-D0614E14C9C2}" type="presOf" srcId="{EB71C5F4-0D1B-430B-BB3C-F4E5E40357C5}" destId="{9DA42DAA-383F-4310-AF59-86D86BA05DA1}" srcOrd="0" destOrd="0" presId="urn:microsoft.com/office/officeart/2005/8/layout/vList2"/>
    <dgm:cxn modelId="{DDAFB8E2-1735-4401-A9C6-E785FE21BCC8}" srcId="{EC4E332B-709A-4249-95B0-06AF12BC717A}" destId="{B64D242C-42EE-499F-98CE-16E220885F53}" srcOrd="0" destOrd="0" parTransId="{682EE256-FD7F-4F4A-A435-43A2DD4E0C78}" sibTransId="{79F8B3A2-3B22-40F2-828F-CDCD2691FF87}"/>
    <dgm:cxn modelId="{9A5D2EEC-E1F6-4A8C-94AB-9ABF0A87E29F}" srcId="{EC4E332B-709A-4249-95B0-06AF12BC717A}" destId="{03FAC18B-B9F7-44ED-A421-D30C9D6963DF}" srcOrd="1" destOrd="0" parTransId="{CAED1E8C-B6A7-4610-B3BF-675574BC05E4}" sibTransId="{DF51C1EF-0167-4FC1-B1D5-DC90EECA2624}"/>
    <dgm:cxn modelId="{FE84A0DB-D8F1-473B-AA32-976114269C8D}" type="presParOf" srcId="{1BEF7A5B-28AF-411B-986C-7108EA7DC4A1}" destId="{707AFD79-11DE-4904-BB64-B2C521DD9184}" srcOrd="0" destOrd="0" presId="urn:microsoft.com/office/officeart/2005/8/layout/vList2"/>
    <dgm:cxn modelId="{56129D20-4CE7-43DB-81FF-CF981B841E57}" type="presParOf" srcId="{1BEF7A5B-28AF-411B-986C-7108EA7DC4A1}" destId="{C2E35A52-1D95-41EB-B3DA-ED39D84EEBAA}" srcOrd="1" destOrd="0" presId="urn:microsoft.com/office/officeart/2005/8/layout/vList2"/>
    <dgm:cxn modelId="{5319C90C-63E0-4954-9112-7198C4A5224F}" type="presParOf" srcId="{1BEF7A5B-28AF-411B-986C-7108EA7DC4A1}" destId="{1FFDF0E8-9AAC-4D0B-93B2-35F75098688E}" srcOrd="2" destOrd="0" presId="urn:microsoft.com/office/officeart/2005/8/layout/vList2"/>
    <dgm:cxn modelId="{5568E3B9-9028-47CB-8B46-AA653940F694}" type="presParOf" srcId="{1BEF7A5B-28AF-411B-986C-7108EA7DC4A1}" destId="{D90AA383-ECA0-4D0F-B620-13F81C80F482}" srcOrd="3" destOrd="0" presId="urn:microsoft.com/office/officeart/2005/8/layout/vList2"/>
    <dgm:cxn modelId="{B24CC1FA-5989-4B6B-B850-3C0872275464}" type="presParOf" srcId="{1BEF7A5B-28AF-411B-986C-7108EA7DC4A1}" destId="{A3E848C1-DD94-4688-B406-165AD2CA88DF}" srcOrd="4" destOrd="0" presId="urn:microsoft.com/office/officeart/2005/8/layout/vList2"/>
    <dgm:cxn modelId="{330D9601-7CCF-4B7D-B375-B5AE6111000D}" type="presParOf" srcId="{1BEF7A5B-28AF-411B-986C-7108EA7DC4A1}" destId="{7C1EB5C3-9E88-4D18-A3E7-7E33C7B5A921}" srcOrd="5" destOrd="0" presId="urn:microsoft.com/office/officeart/2005/8/layout/vList2"/>
    <dgm:cxn modelId="{D1A8FF4B-C726-465E-AB92-5D5D0153FF5C}" type="presParOf" srcId="{1BEF7A5B-28AF-411B-986C-7108EA7DC4A1}" destId="{9DA42DAA-383F-4310-AF59-86D86BA05DA1}" srcOrd="6" destOrd="0" presId="urn:microsoft.com/office/officeart/2005/8/layout/vList2"/>
    <dgm:cxn modelId="{B6B614D1-912E-4C0D-8942-A57B50D8417D}" type="presParOf" srcId="{1BEF7A5B-28AF-411B-986C-7108EA7DC4A1}" destId="{3AB38880-A7D9-4764-BD32-1504CF98D493}" srcOrd="7" destOrd="0" presId="urn:microsoft.com/office/officeart/2005/8/layout/vList2"/>
    <dgm:cxn modelId="{B33A956A-0B75-413F-8201-B43627127FEB}" type="presParOf" srcId="{1BEF7A5B-28AF-411B-986C-7108EA7DC4A1}" destId="{92CB2398-D1E7-4CA3-B0C2-A5501A71F3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8A2F5-5B1E-490E-92C2-D4021EE1B09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7DDD33E-5875-46D7-A5B0-3E21B73F115B}">
      <dgm:prSet/>
      <dgm:spPr/>
      <dgm:t>
        <a:bodyPr/>
        <a:lstStyle/>
        <a:p>
          <a:r>
            <a:rPr lang="en-US"/>
            <a:t>Učenje jezika</a:t>
          </a:r>
        </a:p>
      </dgm:t>
    </dgm:pt>
    <dgm:pt modelId="{C24AF27A-9389-4E86-B3A6-AE771DFE9567}" type="parTrans" cxnId="{718FE955-0F66-442B-95D4-83325FF52367}">
      <dgm:prSet/>
      <dgm:spPr/>
      <dgm:t>
        <a:bodyPr/>
        <a:lstStyle/>
        <a:p>
          <a:endParaRPr lang="en-US"/>
        </a:p>
      </dgm:t>
    </dgm:pt>
    <dgm:pt modelId="{4D165AD7-3B5B-4205-9F84-97111C963A89}" type="sibTrans" cxnId="{718FE955-0F66-442B-95D4-83325FF52367}">
      <dgm:prSet/>
      <dgm:spPr/>
      <dgm:t>
        <a:bodyPr/>
        <a:lstStyle/>
        <a:p>
          <a:endParaRPr lang="en-US"/>
        </a:p>
      </dgm:t>
    </dgm:pt>
    <dgm:pt modelId="{71F29535-0B4B-47B2-98A0-9E3BCFC98768}">
      <dgm:prSet/>
      <dgm:spPr/>
      <dgm:t>
        <a:bodyPr/>
        <a:lstStyle/>
        <a:p>
          <a:r>
            <a:rPr lang="en-US"/>
            <a:t>How green are you?</a:t>
          </a:r>
        </a:p>
      </dgm:t>
    </dgm:pt>
    <dgm:pt modelId="{2599EF2E-7D03-4F09-8C5E-A5DD2D765838}" type="parTrans" cxnId="{0EC898EF-0F47-4BAD-ADE3-F3F02F6EF8CB}">
      <dgm:prSet/>
      <dgm:spPr/>
      <dgm:t>
        <a:bodyPr/>
        <a:lstStyle/>
        <a:p>
          <a:endParaRPr lang="en-US"/>
        </a:p>
      </dgm:t>
    </dgm:pt>
    <dgm:pt modelId="{E8844078-427A-4E9B-BCDD-BC3AE08386AD}" type="sibTrans" cxnId="{0EC898EF-0F47-4BAD-ADE3-F3F02F6EF8CB}">
      <dgm:prSet/>
      <dgm:spPr/>
      <dgm:t>
        <a:bodyPr/>
        <a:lstStyle/>
        <a:p>
          <a:endParaRPr lang="en-US"/>
        </a:p>
      </dgm:t>
    </dgm:pt>
    <dgm:pt modelId="{19ECC255-D8B3-47FF-B355-59D40BC32C5E}">
      <dgm:prSet/>
      <dgm:spPr/>
      <dgm:t>
        <a:bodyPr/>
        <a:lstStyle/>
        <a:p>
          <a:r>
            <a:rPr lang="en-US"/>
            <a:t>Projektna pjesma</a:t>
          </a:r>
        </a:p>
      </dgm:t>
    </dgm:pt>
    <dgm:pt modelId="{7D609E61-90CA-45A8-AB75-BF84E2B126B4}" type="parTrans" cxnId="{FF2BBF98-0FA0-4398-BDA3-F2B9999980E3}">
      <dgm:prSet/>
      <dgm:spPr/>
      <dgm:t>
        <a:bodyPr/>
        <a:lstStyle/>
        <a:p>
          <a:endParaRPr lang="en-US"/>
        </a:p>
      </dgm:t>
    </dgm:pt>
    <dgm:pt modelId="{6CFDD356-0306-4E3E-B9A3-46F85B27D0AA}" type="sibTrans" cxnId="{FF2BBF98-0FA0-4398-BDA3-F2B9999980E3}">
      <dgm:prSet/>
      <dgm:spPr/>
      <dgm:t>
        <a:bodyPr/>
        <a:lstStyle/>
        <a:p>
          <a:endParaRPr lang="en-US"/>
        </a:p>
      </dgm:t>
    </dgm:pt>
    <dgm:pt modelId="{48680569-FFE8-4B74-A172-3E99233B5A91}">
      <dgm:prSet/>
      <dgm:spPr/>
      <dgm:t>
        <a:bodyPr/>
        <a:lstStyle/>
        <a:p>
          <a:r>
            <a:rPr lang="en-US"/>
            <a:t>Lutke</a:t>
          </a:r>
        </a:p>
      </dgm:t>
    </dgm:pt>
    <dgm:pt modelId="{609DC872-52B3-45AB-8B3D-D543DDB1FA56}" type="parTrans" cxnId="{6823D23B-D5C8-4607-A596-F4B914DCD476}">
      <dgm:prSet/>
      <dgm:spPr/>
      <dgm:t>
        <a:bodyPr/>
        <a:lstStyle/>
        <a:p>
          <a:endParaRPr lang="en-US"/>
        </a:p>
      </dgm:t>
    </dgm:pt>
    <dgm:pt modelId="{8E4A71B3-8B91-47DB-B858-D5C1479A2C3F}" type="sibTrans" cxnId="{6823D23B-D5C8-4607-A596-F4B914DCD476}">
      <dgm:prSet/>
      <dgm:spPr/>
      <dgm:t>
        <a:bodyPr/>
        <a:lstStyle/>
        <a:p>
          <a:endParaRPr lang="en-US"/>
        </a:p>
      </dgm:t>
    </dgm:pt>
    <dgm:pt modelId="{667FA964-C188-4A45-B035-472B065EC9FE}">
      <dgm:prSet/>
      <dgm:spPr/>
      <dgm:t>
        <a:bodyPr/>
        <a:lstStyle/>
        <a:p>
          <a:r>
            <a:rPr lang="en-US"/>
            <a:t>Kvizovi </a:t>
          </a:r>
        </a:p>
      </dgm:t>
    </dgm:pt>
    <dgm:pt modelId="{FDD310DC-35F8-4CDA-8424-7223E3D411D4}" type="parTrans" cxnId="{6DD587CD-E58D-4D96-8CBD-7B26E0313798}">
      <dgm:prSet/>
      <dgm:spPr/>
      <dgm:t>
        <a:bodyPr/>
        <a:lstStyle/>
        <a:p>
          <a:endParaRPr lang="en-US"/>
        </a:p>
      </dgm:t>
    </dgm:pt>
    <dgm:pt modelId="{D1E36060-D2F2-4825-8614-788CFEB8AADA}" type="sibTrans" cxnId="{6DD587CD-E58D-4D96-8CBD-7B26E0313798}">
      <dgm:prSet/>
      <dgm:spPr/>
      <dgm:t>
        <a:bodyPr/>
        <a:lstStyle/>
        <a:p>
          <a:endParaRPr lang="en-US"/>
        </a:p>
      </dgm:t>
    </dgm:pt>
    <dgm:pt modelId="{E6FAD3D5-0601-4323-9D42-825B7E86192A}" type="pres">
      <dgm:prSet presAssocID="{90F8A2F5-5B1E-490E-92C2-D4021EE1B098}" presName="vert0" presStyleCnt="0">
        <dgm:presLayoutVars>
          <dgm:dir/>
          <dgm:animOne val="branch"/>
          <dgm:animLvl val="lvl"/>
        </dgm:presLayoutVars>
      </dgm:prSet>
      <dgm:spPr/>
    </dgm:pt>
    <dgm:pt modelId="{3B62B99E-B976-40CA-AE43-DB2B007A1808}" type="pres">
      <dgm:prSet presAssocID="{A7DDD33E-5875-46D7-A5B0-3E21B73F115B}" presName="thickLine" presStyleLbl="alignNode1" presStyleIdx="0" presStyleCnt="5"/>
      <dgm:spPr/>
    </dgm:pt>
    <dgm:pt modelId="{2BA749EA-DC37-4F31-96AB-C661C0CB603C}" type="pres">
      <dgm:prSet presAssocID="{A7DDD33E-5875-46D7-A5B0-3E21B73F115B}" presName="horz1" presStyleCnt="0"/>
      <dgm:spPr/>
    </dgm:pt>
    <dgm:pt modelId="{A2A98411-06C9-49AD-8919-313FE5DEEB39}" type="pres">
      <dgm:prSet presAssocID="{A7DDD33E-5875-46D7-A5B0-3E21B73F115B}" presName="tx1" presStyleLbl="revTx" presStyleIdx="0" presStyleCnt="5"/>
      <dgm:spPr/>
    </dgm:pt>
    <dgm:pt modelId="{DD18706E-FEF3-4C9C-B8F0-6447D39A7D5A}" type="pres">
      <dgm:prSet presAssocID="{A7DDD33E-5875-46D7-A5B0-3E21B73F115B}" presName="vert1" presStyleCnt="0"/>
      <dgm:spPr/>
    </dgm:pt>
    <dgm:pt modelId="{45653AE3-0FDF-4EB9-8CE4-BFDD3CB38CE1}" type="pres">
      <dgm:prSet presAssocID="{71F29535-0B4B-47B2-98A0-9E3BCFC98768}" presName="thickLine" presStyleLbl="alignNode1" presStyleIdx="1" presStyleCnt="5"/>
      <dgm:spPr/>
    </dgm:pt>
    <dgm:pt modelId="{7A6DE454-BFA4-45C9-84EA-82A450940A5C}" type="pres">
      <dgm:prSet presAssocID="{71F29535-0B4B-47B2-98A0-9E3BCFC98768}" presName="horz1" presStyleCnt="0"/>
      <dgm:spPr/>
    </dgm:pt>
    <dgm:pt modelId="{E4FA053E-A735-4444-B1D6-C70D8CF41587}" type="pres">
      <dgm:prSet presAssocID="{71F29535-0B4B-47B2-98A0-9E3BCFC98768}" presName="tx1" presStyleLbl="revTx" presStyleIdx="1" presStyleCnt="5"/>
      <dgm:spPr/>
    </dgm:pt>
    <dgm:pt modelId="{0A7381E7-4FBF-43DB-B5D8-9B83280DA3FE}" type="pres">
      <dgm:prSet presAssocID="{71F29535-0B4B-47B2-98A0-9E3BCFC98768}" presName="vert1" presStyleCnt="0"/>
      <dgm:spPr/>
    </dgm:pt>
    <dgm:pt modelId="{78452797-BC7E-41B5-ABB3-CBF70CFDEFDE}" type="pres">
      <dgm:prSet presAssocID="{19ECC255-D8B3-47FF-B355-59D40BC32C5E}" presName="thickLine" presStyleLbl="alignNode1" presStyleIdx="2" presStyleCnt="5"/>
      <dgm:spPr/>
    </dgm:pt>
    <dgm:pt modelId="{5ADE1060-E622-4CF9-8917-48F117FD2EC8}" type="pres">
      <dgm:prSet presAssocID="{19ECC255-D8B3-47FF-B355-59D40BC32C5E}" presName="horz1" presStyleCnt="0"/>
      <dgm:spPr/>
    </dgm:pt>
    <dgm:pt modelId="{4DAC1C88-5910-4698-B59C-EE3F121C35DB}" type="pres">
      <dgm:prSet presAssocID="{19ECC255-D8B3-47FF-B355-59D40BC32C5E}" presName="tx1" presStyleLbl="revTx" presStyleIdx="2" presStyleCnt="5"/>
      <dgm:spPr/>
    </dgm:pt>
    <dgm:pt modelId="{783A4489-4EFF-4F92-8380-B8CDD297363A}" type="pres">
      <dgm:prSet presAssocID="{19ECC255-D8B3-47FF-B355-59D40BC32C5E}" presName="vert1" presStyleCnt="0"/>
      <dgm:spPr/>
    </dgm:pt>
    <dgm:pt modelId="{9B2E2180-2B5B-450D-AA35-0FAF31DBADD1}" type="pres">
      <dgm:prSet presAssocID="{48680569-FFE8-4B74-A172-3E99233B5A91}" presName="thickLine" presStyleLbl="alignNode1" presStyleIdx="3" presStyleCnt="5"/>
      <dgm:spPr/>
    </dgm:pt>
    <dgm:pt modelId="{DFC0E161-C63F-4E1B-8DE0-8914F0AE480B}" type="pres">
      <dgm:prSet presAssocID="{48680569-FFE8-4B74-A172-3E99233B5A91}" presName="horz1" presStyleCnt="0"/>
      <dgm:spPr/>
    </dgm:pt>
    <dgm:pt modelId="{C5BAF3C4-1CBD-4717-B1F0-D73D7B2D97C8}" type="pres">
      <dgm:prSet presAssocID="{48680569-FFE8-4B74-A172-3E99233B5A91}" presName="tx1" presStyleLbl="revTx" presStyleIdx="3" presStyleCnt="5"/>
      <dgm:spPr/>
    </dgm:pt>
    <dgm:pt modelId="{418677F2-4877-475D-B5FE-D5B5479B9822}" type="pres">
      <dgm:prSet presAssocID="{48680569-FFE8-4B74-A172-3E99233B5A91}" presName="vert1" presStyleCnt="0"/>
      <dgm:spPr/>
    </dgm:pt>
    <dgm:pt modelId="{0F8398C5-DB11-4332-8F21-442460991575}" type="pres">
      <dgm:prSet presAssocID="{667FA964-C188-4A45-B035-472B065EC9FE}" presName="thickLine" presStyleLbl="alignNode1" presStyleIdx="4" presStyleCnt="5"/>
      <dgm:spPr/>
    </dgm:pt>
    <dgm:pt modelId="{07F3FF07-44DD-4BE6-B704-4241D4AAF822}" type="pres">
      <dgm:prSet presAssocID="{667FA964-C188-4A45-B035-472B065EC9FE}" presName="horz1" presStyleCnt="0"/>
      <dgm:spPr/>
    </dgm:pt>
    <dgm:pt modelId="{EA6E5853-B007-49ED-91BA-7E956CC98041}" type="pres">
      <dgm:prSet presAssocID="{667FA964-C188-4A45-B035-472B065EC9FE}" presName="tx1" presStyleLbl="revTx" presStyleIdx="4" presStyleCnt="5"/>
      <dgm:spPr/>
    </dgm:pt>
    <dgm:pt modelId="{556E4273-64B0-42EB-96ED-E70B6F0815E7}" type="pres">
      <dgm:prSet presAssocID="{667FA964-C188-4A45-B035-472B065EC9FE}" presName="vert1" presStyleCnt="0"/>
      <dgm:spPr/>
    </dgm:pt>
  </dgm:ptLst>
  <dgm:cxnLst>
    <dgm:cxn modelId="{B259020B-3FD2-40C7-A656-0EAF37A1216D}" type="presOf" srcId="{667FA964-C188-4A45-B035-472B065EC9FE}" destId="{EA6E5853-B007-49ED-91BA-7E956CC98041}" srcOrd="0" destOrd="0" presId="urn:microsoft.com/office/officeart/2008/layout/LinedList"/>
    <dgm:cxn modelId="{E800033B-AEB5-4CC4-86FC-BD4C42806E00}" type="presOf" srcId="{71F29535-0B4B-47B2-98A0-9E3BCFC98768}" destId="{E4FA053E-A735-4444-B1D6-C70D8CF41587}" srcOrd="0" destOrd="0" presId="urn:microsoft.com/office/officeart/2008/layout/LinedList"/>
    <dgm:cxn modelId="{6823D23B-D5C8-4607-A596-F4B914DCD476}" srcId="{90F8A2F5-5B1E-490E-92C2-D4021EE1B098}" destId="{48680569-FFE8-4B74-A172-3E99233B5A91}" srcOrd="3" destOrd="0" parTransId="{609DC872-52B3-45AB-8B3D-D543DDB1FA56}" sibTransId="{8E4A71B3-8B91-47DB-B858-D5C1479A2C3F}"/>
    <dgm:cxn modelId="{E900794B-79A2-48F8-99CA-C806528CF376}" type="presOf" srcId="{19ECC255-D8B3-47FF-B355-59D40BC32C5E}" destId="{4DAC1C88-5910-4698-B59C-EE3F121C35DB}" srcOrd="0" destOrd="0" presId="urn:microsoft.com/office/officeart/2008/layout/LinedList"/>
    <dgm:cxn modelId="{D13D9A70-235A-4F38-AEFC-DF72B88B7849}" type="presOf" srcId="{A7DDD33E-5875-46D7-A5B0-3E21B73F115B}" destId="{A2A98411-06C9-49AD-8919-313FE5DEEB39}" srcOrd="0" destOrd="0" presId="urn:microsoft.com/office/officeart/2008/layout/LinedList"/>
    <dgm:cxn modelId="{216E8555-0F8C-4CA1-991A-E0F39672CB08}" type="presOf" srcId="{90F8A2F5-5B1E-490E-92C2-D4021EE1B098}" destId="{E6FAD3D5-0601-4323-9D42-825B7E86192A}" srcOrd="0" destOrd="0" presId="urn:microsoft.com/office/officeart/2008/layout/LinedList"/>
    <dgm:cxn modelId="{718FE955-0F66-442B-95D4-83325FF52367}" srcId="{90F8A2F5-5B1E-490E-92C2-D4021EE1B098}" destId="{A7DDD33E-5875-46D7-A5B0-3E21B73F115B}" srcOrd="0" destOrd="0" parTransId="{C24AF27A-9389-4E86-B3A6-AE771DFE9567}" sibTransId="{4D165AD7-3B5B-4205-9F84-97111C963A89}"/>
    <dgm:cxn modelId="{FF2BBF98-0FA0-4398-BDA3-F2B9999980E3}" srcId="{90F8A2F5-5B1E-490E-92C2-D4021EE1B098}" destId="{19ECC255-D8B3-47FF-B355-59D40BC32C5E}" srcOrd="2" destOrd="0" parTransId="{7D609E61-90CA-45A8-AB75-BF84E2B126B4}" sibTransId="{6CFDD356-0306-4E3E-B9A3-46F85B27D0AA}"/>
    <dgm:cxn modelId="{5C9499A3-50F9-44AD-BE73-8C75007C65DB}" type="presOf" srcId="{48680569-FFE8-4B74-A172-3E99233B5A91}" destId="{C5BAF3C4-1CBD-4717-B1F0-D73D7B2D97C8}" srcOrd="0" destOrd="0" presId="urn:microsoft.com/office/officeart/2008/layout/LinedList"/>
    <dgm:cxn modelId="{6DD587CD-E58D-4D96-8CBD-7B26E0313798}" srcId="{90F8A2F5-5B1E-490E-92C2-D4021EE1B098}" destId="{667FA964-C188-4A45-B035-472B065EC9FE}" srcOrd="4" destOrd="0" parTransId="{FDD310DC-35F8-4CDA-8424-7223E3D411D4}" sibTransId="{D1E36060-D2F2-4825-8614-788CFEB8AADA}"/>
    <dgm:cxn modelId="{0EC898EF-0F47-4BAD-ADE3-F3F02F6EF8CB}" srcId="{90F8A2F5-5B1E-490E-92C2-D4021EE1B098}" destId="{71F29535-0B4B-47B2-98A0-9E3BCFC98768}" srcOrd="1" destOrd="0" parTransId="{2599EF2E-7D03-4F09-8C5E-A5DD2D765838}" sibTransId="{E8844078-427A-4E9B-BCDD-BC3AE08386AD}"/>
    <dgm:cxn modelId="{4D71C1E4-CA78-403C-9B4B-2F34921F6865}" type="presParOf" srcId="{E6FAD3D5-0601-4323-9D42-825B7E86192A}" destId="{3B62B99E-B976-40CA-AE43-DB2B007A1808}" srcOrd="0" destOrd="0" presId="urn:microsoft.com/office/officeart/2008/layout/LinedList"/>
    <dgm:cxn modelId="{1B6B95AC-9113-4F13-B9BB-AD8F03EF04D4}" type="presParOf" srcId="{E6FAD3D5-0601-4323-9D42-825B7E86192A}" destId="{2BA749EA-DC37-4F31-96AB-C661C0CB603C}" srcOrd="1" destOrd="0" presId="urn:microsoft.com/office/officeart/2008/layout/LinedList"/>
    <dgm:cxn modelId="{C6A69B35-FA3F-46F3-85ED-B04F031CDBF3}" type="presParOf" srcId="{2BA749EA-DC37-4F31-96AB-C661C0CB603C}" destId="{A2A98411-06C9-49AD-8919-313FE5DEEB39}" srcOrd="0" destOrd="0" presId="urn:microsoft.com/office/officeart/2008/layout/LinedList"/>
    <dgm:cxn modelId="{B5B354D1-DBB6-4857-8B24-B3ADE97D459E}" type="presParOf" srcId="{2BA749EA-DC37-4F31-96AB-C661C0CB603C}" destId="{DD18706E-FEF3-4C9C-B8F0-6447D39A7D5A}" srcOrd="1" destOrd="0" presId="urn:microsoft.com/office/officeart/2008/layout/LinedList"/>
    <dgm:cxn modelId="{E4473542-D2DB-49F4-9C05-2D5D9456845A}" type="presParOf" srcId="{E6FAD3D5-0601-4323-9D42-825B7E86192A}" destId="{45653AE3-0FDF-4EB9-8CE4-BFDD3CB38CE1}" srcOrd="2" destOrd="0" presId="urn:microsoft.com/office/officeart/2008/layout/LinedList"/>
    <dgm:cxn modelId="{6598B07C-6CBD-468E-AEA2-A347783F7563}" type="presParOf" srcId="{E6FAD3D5-0601-4323-9D42-825B7E86192A}" destId="{7A6DE454-BFA4-45C9-84EA-82A450940A5C}" srcOrd="3" destOrd="0" presId="urn:microsoft.com/office/officeart/2008/layout/LinedList"/>
    <dgm:cxn modelId="{1A1339DD-02B0-47C2-95C7-824FABAC60AE}" type="presParOf" srcId="{7A6DE454-BFA4-45C9-84EA-82A450940A5C}" destId="{E4FA053E-A735-4444-B1D6-C70D8CF41587}" srcOrd="0" destOrd="0" presId="urn:microsoft.com/office/officeart/2008/layout/LinedList"/>
    <dgm:cxn modelId="{8FD62C5D-438D-4712-A602-6723E0EEDF8E}" type="presParOf" srcId="{7A6DE454-BFA4-45C9-84EA-82A450940A5C}" destId="{0A7381E7-4FBF-43DB-B5D8-9B83280DA3FE}" srcOrd="1" destOrd="0" presId="urn:microsoft.com/office/officeart/2008/layout/LinedList"/>
    <dgm:cxn modelId="{84D31F9F-3F36-422B-80F1-7DF3125A224E}" type="presParOf" srcId="{E6FAD3D5-0601-4323-9D42-825B7E86192A}" destId="{78452797-BC7E-41B5-ABB3-CBF70CFDEFDE}" srcOrd="4" destOrd="0" presId="urn:microsoft.com/office/officeart/2008/layout/LinedList"/>
    <dgm:cxn modelId="{5F4271DA-D0CA-47BD-878A-ECFF431572D0}" type="presParOf" srcId="{E6FAD3D5-0601-4323-9D42-825B7E86192A}" destId="{5ADE1060-E622-4CF9-8917-48F117FD2EC8}" srcOrd="5" destOrd="0" presId="urn:microsoft.com/office/officeart/2008/layout/LinedList"/>
    <dgm:cxn modelId="{0E57822B-1671-425D-9307-AA5F9DD5D0F3}" type="presParOf" srcId="{5ADE1060-E622-4CF9-8917-48F117FD2EC8}" destId="{4DAC1C88-5910-4698-B59C-EE3F121C35DB}" srcOrd="0" destOrd="0" presId="urn:microsoft.com/office/officeart/2008/layout/LinedList"/>
    <dgm:cxn modelId="{62E8667A-3C68-4456-9814-BFF122C13A82}" type="presParOf" srcId="{5ADE1060-E622-4CF9-8917-48F117FD2EC8}" destId="{783A4489-4EFF-4F92-8380-B8CDD297363A}" srcOrd="1" destOrd="0" presId="urn:microsoft.com/office/officeart/2008/layout/LinedList"/>
    <dgm:cxn modelId="{1D299BE8-6AC7-4ECE-90E7-1F47D2E05467}" type="presParOf" srcId="{E6FAD3D5-0601-4323-9D42-825B7E86192A}" destId="{9B2E2180-2B5B-450D-AA35-0FAF31DBADD1}" srcOrd="6" destOrd="0" presId="urn:microsoft.com/office/officeart/2008/layout/LinedList"/>
    <dgm:cxn modelId="{7F0A98D7-B7B1-4F57-8469-DC32859876D3}" type="presParOf" srcId="{E6FAD3D5-0601-4323-9D42-825B7E86192A}" destId="{DFC0E161-C63F-4E1B-8DE0-8914F0AE480B}" srcOrd="7" destOrd="0" presId="urn:microsoft.com/office/officeart/2008/layout/LinedList"/>
    <dgm:cxn modelId="{CEFA6287-C1FD-4C31-8A16-D3BF8E5D3FFE}" type="presParOf" srcId="{DFC0E161-C63F-4E1B-8DE0-8914F0AE480B}" destId="{C5BAF3C4-1CBD-4717-B1F0-D73D7B2D97C8}" srcOrd="0" destOrd="0" presId="urn:microsoft.com/office/officeart/2008/layout/LinedList"/>
    <dgm:cxn modelId="{C16EA13E-790C-4E7E-A0E8-EB1F2CEF4615}" type="presParOf" srcId="{DFC0E161-C63F-4E1B-8DE0-8914F0AE480B}" destId="{418677F2-4877-475D-B5FE-D5B5479B9822}" srcOrd="1" destOrd="0" presId="urn:microsoft.com/office/officeart/2008/layout/LinedList"/>
    <dgm:cxn modelId="{D2C3F876-3679-4674-9F99-D7DA46CEE642}" type="presParOf" srcId="{E6FAD3D5-0601-4323-9D42-825B7E86192A}" destId="{0F8398C5-DB11-4332-8F21-442460991575}" srcOrd="8" destOrd="0" presId="urn:microsoft.com/office/officeart/2008/layout/LinedList"/>
    <dgm:cxn modelId="{0C823019-AAC8-4855-ABDB-81DC63FC454F}" type="presParOf" srcId="{E6FAD3D5-0601-4323-9D42-825B7E86192A}" destId="{07F3FF07-44DD-4BE6-B704-4241D4AAF822}" srcOrd="9" destOrd="0" presId="urn:microsoft.com/office/officeart/2008/layout/LinedList"/>
    <dgm:cxn modelId="{001C7C81-3FD6-4EBC-B4FF-4132D0E3CAA0}" type="presParOf" srcId="{07F3FF07-44DD-4BE6-B704-4241D4AAF822}" destId="{EA6E5853-B007-49ED-91BA-7E956CC98041}" srcOrd="0" destOrd="0" presId="urn:microsoft.com/office/officeart/2008/layout/LinedList"/>
    <dgm:cxn modelId="{5EB087E5-CED5-439C-9E7F-1B161D9777D3}" type="presParOf" srcId="{07F3FF07-44DD-4BE6-B704-4241D4AAF822}" destId="{556E4273-64B0-42EB-96ED-E70B6F0815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9129E-ED6A-4335-9F35-4804401A8E2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6BB4A2-C248-4665-B64F-DE9981642EDD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Plesovi</a:t>
          </a:r>
          <a:endParaRPr lang="en-US" dirty="0"/>
        </a:p>
      </dgm:t>
    </dgm:pt>
    <dgm:pt modelId="{F7FB9DF7-866E-424D-A3D7-308B161ABCC9}" type="parTrans" cxnId="{424E78A2-ED08-4658-817E-50E1C15D7D7A}">
      <dgm:prSet/>
      <dgm:spPr/>
      <dgm:t>
        <a:bodyPr/>
        <a:lstStyle/>
        <a:p>
          <a:endParaRPr lang="en-US"/>
        </a:p>
      </dgm:t>
    </dgm:pt>
    <dgm:pt modelId="{090FBCA2-7163-4B2A-8BE0-6EEEFF4D98DA}" type="sibTrans" cxnId="{424E78A2-ED08-4658-817E-50E1C15D7D7A}">
      <dgm:prSet/>
      <dgm:spPr/>
      <dgm:t>
        <a:bodyPr/>
        <a:lstStyle/>
        <a:p>
          <a:endParaRPr lang="en-US"/>
        </a:p>
      </dgm:t>
    </dgm:pt>
    <dgm:pt modelId="{72383DAD-0B29-45ED-91D6-C93A67676003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Aktivnosti na otvorenom</a:t>
          </a:r>
          <a:endParaRPr lang="en-US" b="0" dirty="0"/>
        </a:p>
      </dgm:t>
    </dgm:pt>
    <dgm:pt modelId="{80FC6A2F-8BBD-4D0D-BB15-63DBA82CD4E9}" type="parTrans" cxnId="{11AA341C-08A0-42A4-A29A-5945572F71D6}">
      <dgm:prSet/>
      <dgm:spPr/>
      <dgm:t>
        <a:bodyPr/>
        <a:lstStyle/>
        <a:p>
          <a:endParaRPr lang="en-US"/>
        </a:p>
      </dgm:t>
    </dgm:pt>
    <dgm:pt modelId="{4F01F189-3789-4557-B7CA-B7F15C5B8536}" type="sibTrans" cxnId="{11AA341C-08A0-42A4-A29A-5945572F71D6}">
      <dgm:prSet/>
      <dgm:spPr/>
      <dgm:t>
        <a:bodyPr/>
        <a:lstStyle/>
        <a:p>
          <a:endParaRPr lang="en-US"/>
        </a:p>
      </dgm:t>
    </dgm:pt>
    <dgm:pt modelId="{BC0974B3-3C71-413D-99D0-5941C980F7E3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Obilasci</a:t>
          </a:r>
          <a:endParaRPr lang="en-US" dirty="0"/>
        </a:p>
      </dgm:t>
    </dgm:pt>
    <dgm:pt modelId="{9D45A466-7BB2-4A32-A1F0-FCAFA0429155}" type="parTrans" cxnId="{9FB412C6-69B7-4B15-A9A1-8E7471F4BAFC}">
      <dgm:prSet/>
      <dgm:spPr/>
      <dgm:t>
        <a:bodyPr/>
        <a:lstStyle/>
        <a:p>
          <a:endParaRPr lang="en-US"/>
        </a:p>
      </dgm:t>
    </dgm:pt>
    <dgm:pt modelId="{0B74A2BB-0AF6-4936-AC5C-D88A3BDF5AD7}" type="sibTrans" cxnId="{9FB412C6-69B7-4B15-A9A1-8E7471F4BAFC}">
      <dgm:prSet/>
      <dgm:spPr/>
      <dgm:t>
        <a:bodyPr/>
        <a:lstStyle/>
        <a:p>
          <a:endParaRPr lang="en-US"/>
        </a:p>
      </dgm:t>
    </dgm:pt>
    <dgm:pt modelId="{886F1C6B-D047-4354-AA28-A67CDA6FA13D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Taste my country</a:t>
          </a:r>
        </a:p>
      </dgm:t>
    </dgm:pt>
    <dgm:pt modelId="{0A860CC8-1CFB-4563-99AA-5B012235B763}" type="parTrans" cxnId="{04E60DE7-57EF-4EA5-A946-694E5D05917B}">
      <dgm:prSet/>
      <dgm:spPr/>
    </dgm:pt>
    <dgm:pt modelId="{13691D0A-F306-4925-8D88-3E1C1BC75C11}" type="sibTrans" cxnId="{04E60DE7-57EF-4EA5-A946-694E5D05917B}">
      <dgm:prSet/>
      <dgm:spPr/>
    </dgm:pt>
    <dgm:pt modelId="{7909C54F-8263-48C8-8832-FA291C0A533B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Kreativne radionice</a:t>
          </a:r>
        </a:p>
      </dgm:t>
    </dgm:pt>
    <dgm:pt modelId="{C2B6550A-727F-40D1-966A-2E2339ADB4F9}" type="parTrans" cxnId="{30EC8F1C-13AD-4E10-AF97-AE4383709775}">
      <dgm:prSet/>
      <dgm:spPr/>
    </dgm:pt>
    <dgm:pt modelId="{60A4D2AA-92FA-4EC7-8BDA-79EB0348041E}" type="sibTrans" cxnId="{30EC8F1C-13AD-4E10-AF97-AE4383709775}">
      <dgm:prSet/>
      <dgm:spPr/>
    </dgm:pt>
    <dgm:pt modelId="{06D43B11-4281-4A26-A655-919B06D6AED0}" type="pres">
      <dgm:prSet presAssocID="{8819129E-ED6A-4335-9F35-4804401A8E28}" presName="vert0" presStyleCnt="0">
        <dgm:presLayoutVars>
          <dgm:dir/>
          <dgm:animOne val="branch"/>
          <dgm:animLvl val="lvl"/>
        </dgm:presLayoutVars>
      </dgm:prSet>
      <dgm:spPr/>
    </dgm:pt>
    <dgm:pt modelId="{3C3E805D-D9F7-4ACB-94B9-4B7B53D41DC0}" type="pres">
      <dgm:prSet presAssocID="{1B6BB4A2-C248-4665-B64F-DE9981642EDD}" presName="thickLine" presStyleLbl="alignNode1" presStyleIdx="0" presStyleCnt="5"/>
      <dgm:spPr/>
    </dgm:pt>
    <dgm:pt modelId="{053CD652-B495-42D6-8A81-C72AE9C64859}" type="pres">
      <dgm:prSet presAssocID="{1B6BB4A2-C248-4665-B64F-DE9981642EDD}" presName="horz1" presStyleCnt="0"/>
      <dgm:spPr/>
    </dgm:pt>
    <dgm:pt modelId="{D637BE7E-35D3-4366-83A5-B6301023C34C}" type="pres">
      <dgm:prSet presAssocID="{1B6BB4A2-C248-4665-B64F-DE9981642EDD}" presName="tx1" presStyleLbl="revTx" presStyleIdx="0" presStyleCnt="5"/>
      <dgm:spPr/>
    </dgm:pt>
    <dgm:pt modelId="{9B18E8B2-22DA-43B2-8F81-FF6E21E82322}" type="pres">
      <dgm:prSet presAssocID="{1B6BB4A2-C248-4665-B64F-DE9981642EDD}" presName="vert1" presStyleCnt="0"/>
      <dgm:spPr/>
    </dgm:pt>
    <dgm:pt modelId="{53A23C04-5063-45B2-B213-73E6062E813F}" type="pres">
      <dgm:prSet presAssocID="{886F1C6B-D047-4354-AA28-A67CDA6FA13D}" presName="thickLine" presStyleLbl="alignNode1" presStyleIdx="1" presStyleCnt="5"/>
      <dgm:spPr/>
    </dgm:pt>
    <dgm:pt modelId="{E661C1E4-C023-4643-B17E-5D147D19ECA2}" type="pres">
      <dgm:prSet presAssocID="{886F1C6B-D047-4354-AA28-A67CDA6FA13D}" presName="horz1" presStyleCnt="0"/>
      <dgm:spPr/>
    </dgm:pt>
    <dgm:pt modelId="{AE9473B0-3A0F-4260-9B08-0F681345311F}" type="pres">
      <dgm:prSet presAssocID="{886F1C6B-D047-4354-AA28-A67CDA6FA13D}" presName="tx1" presStyleLbl="revTx" presStyleIdx="1" presStyleCnt="5"/>
      <dgm:spPr/>
    </dgm:pt>
    <dgm:pt modelId="{F01FEF82-779D-4109-89BE-AE2974EFCA49}" type="pres">
      <dgm:prSet presAssocID="{886F1C6B-D047-4354-AA28-A67CDA6FA13D}" presName="vert1" presStyleCnt="0"/>
      <dgm:spPr/>
    </dgm:pt>
    <dgm:pt modelId="{5FFA064D-419E-41A2-84B5-2823651E9EB3}" type="pres">
      <dgm:prSet presAssocID="{7909C54F-8263-48C8-8832-FA291C0A533B}" presName="thickLine" presStyleLbl="alignNode1" presStyleIdx="2" presStyleCnt="5"/>
      <dgm:spPr/>
    </dgm:pt>
    <dgm:pt modelId="{D9388FEE-8A32-4312-9724-4901029992CD}" type="pres">
      <dgm:prSet presAssocID="{7909C54F-8263-48C8-8832-FA291C0A533B}" presName="horz1" presStyleCnt="0"/>
      <dgm:spPr/>
    </dgm:pt>
    <dgm:pt modelId="{9B021CAC-CF15-4F7C-8712-FB624D58ED53}" type="pres">
      <dgm:prSet presAssocID="{7909C54F-8263-48C8-8832-FA291C0A533B}" presName="tx1" presStyleLbl="revTx" presStyleIdx="2" presStyleCnt="5"/>
      <dgm:spPr/>
    </dgm:pt>
    <dgm:pt modelId="{EF7A21E5-53BF-4D8C-8459-87ADCE3217E7}" type="pres">
      <dgm:prSet presAssocID="{7909C54F-8263-48C8-8832-FA291C0A533B}" presName="vert1" presStyleCnt="0"/>
      <dgm:spPr/>
    </dgm:pt>
    <dgm:pt modelId="{0111AD61-CF38-4E3B-9F4E-5314E2E8E38A}" type="pres">
      <dgm:prSet presAssocID="{72383DAD-0B29-45ED-91D6-C93A67676003}" presName="thickLine" presStyleLbl="alignNode1" presStyleIdx="3" presStyleCnt="5"/>
      <dgm:spPr/>
    </dgm:pt>
    <dgm:pt modelId="{38ED408B-27CC-4938-8122-AD70BD5C3B34}" type="pres">
      <dgm:prSet presAssocID="{72383DAD-0B29-45ED-91D6-C93A67676003}" presName="horz1" presStyleCnt="0"/>
      <dgm:spPr/>
    </dgm:pt>
    <dgm:pt modelId="{E27BCAC6-DAC8-4685-809E-84A8F716E44E}" type="pres">
      <dgm:prSet presAssocID="{72383DAD-0B29-45ED-91D6-C93A67676003}" presName="tx1" presStyleLbl="revTx" presStyleIdx="3" presStyleCnt="5"/>
      <dgm:spPr/>
    </dgm:pt>
    <dgm:pt modelId="{C357481B-BF37-4B80-AFB3-9300432E7527}" type="pres">
      <dgm:prSet presAssocID="{72383DAD-0B29-45ED-91D6-C93A67676003}" presName="vert1" presStyleCnt="0"/>
      <dgm:spPr/>
    </dgm:pt>
    <dgm:pt modelId="{B4D87168-C034-4CA4-B43E-517463CAF30D}" type="pres">
      <dgm:prSet presAssocID="{BC0974B3-3C71-413D-99D0-5941C980F7E3}" presName="thickLine" presStyleLbl="alignNode1" presStyleIdx="4" presStyleCnt="5"/>
      <dgm:spPr/>
    </dgm:pt>
    <dgm:pt modelId="{61CFC070-77C8-4586-929D-1FE5D4B9F834}" type="pres">
      <dgm:prSet presAssocID="{BC0974B3-3C71-413D-99D0-5941C980F7E3}" presName="horz1" presStyleCnt="0"/>
      <dgm:spPr/>
    </dgm:pt>
    <dgm:pt modelId="{EB37137C-8E71-4462-925C-A558EC8447D4}" type="pres">
      <dgm:prSet presAssocID="{BC0974B3-3C71-413D-99D0-5941C980F7E3}" presName="tx1" presStyleLbl="revTx" presStyleIdx="4" presStyleCnt="5"/>
      <dgm:spPr/>
    </dgm:pt>
    <dgm:pt modelId="{887F9BEB-22A5-4104-AAA8-A8E71A317267}" type="pres">
      <dgm:prSet presAssocID="{BC0974B3-3C71-413D-99D0-5941C980F7E3}" presName="vert1" presStyleCnt="0"/>
      <dgm:spPr/>
    </dgm:pt>
  </dgm:ptLst>
  <dgm:cxnLst>
    <dgm:cxn modelId="{216AAB17-64C3-416D-BFAB-29DC211E9ADC}" type="presOf" srcId="{886F1C6B-D047-4354-AA28-A67CDA6FA13D}" destId="{AE9473B0-3A0F-4260-9B08-0F681345311F}" srcOrd="0" destOrd="0" presId="urn:microsoft.com/office/officeart/2008/layout/LinedList"/>
    <dgm:cxn modelId="{11AA341C-08A0-42A4-A29A-5945572F71D6}" srcId="{8819129E-ED6A-4335-9F35-4804401A8E28}" destId="{72383DAD-0B29-45ED-91D6-C93A67676003}" srcOrd="3" destOrd="0" parTransId="{80FC6A2F-8BBD-4D0D-BB15-63DBA82CD4E9}" sibTransId="{4F01F189-3789-4557-B7CA-B7F15C5B8536}"/>
    <dgm:cxn modelId="{30EC8F1C-13AD-4E10-AF97-AE4383709775}" srcId="{8819129E-ED6A-4335-9F35-4804401A8E28}" destId="{7909C54F-8263-48C8-8832-FA291C0A533B}" srcOrd="2" destOrd="0" parTransId="{C2B6550A-727F-40D1-966A-2E2339ADB4F9}" sibTransId="{60A4D2AA-92FA-4EC7-8BDA-79EB0348041E}"/>
    <dgm:cxn modelId="{0FA8781F-A244-456C-BC76-EC11C9738210}" type="presOf" srcId="{1B6BB4A2-C248-4665-B64F-DE9981642EDD}" destId="{D637BE7E-35D3-4366-83A5-B6301023C34C}" srcOrd="0" destOrd="0" presId="urn:microsoft.com/office/officeart/2008/layout/LinedList"/>
    <dgm:cxn modelId="{E1927739-BD8D-4016-8CDA-2BB7640D35C2}" type="presOf" srcId="{BC0974B3-3C71-413D-99D0-5941C980F7E3}" destId="{EB37137C-8E71-4462-925C-A558EC8447D4}" srcOrd="0" destOrd="0" presId="urn:microsoft.com/office/officeart/2008/layout/LinedList"/>
    <dgm:cxn modelId="{86D24570-0FBF-4F78-9B72-13DD7B5E35F5}" type="presOf" srcId="{72383DAD-0B29-45ED-91D6-C93A67676003}" destId="{E27BCAC6-DAC8-4685-809E-84A8F716E44E}" srcOrd="0" destOrd="0" presId="urn:microsoft.com/office/officeart/2008/layout/LinedList"/>
    <dgm:cxn modelId="{246D9C54-3378-423B-A2E6-A9A03358BFC0}" type="presOf" srcId="{7909C54F-8263-48C8-8832-FA291C0A533B}" destId="{9B021CAC-CF15-4F7C-8712-FB624D58ED53}" srcOrd="0" destOrd="0" presId="urn:microsoft.com/office/officeart/2008/layout/LinedList"/>
    <dgm:cxn modelId="{424E78A2-ED08-4658-817E-50E1C15D7D7A}" srcId="{8819129E-ED6A-4335-9F35-4804401A8E28}" destId="{1B6BB4A2-C248-4665-B64F-DE9981642EDD}" srcOrd="0" destOrd="0" parTransId="{F7FB9DF7-866E-424D-A3D7-308B161ABCC9}" sibTransId="{090FBCA2-7163-4B2A-8BE0-6EEEFF4D98DA}"/>
    <dgm:cxn modelId="{829378A7-958A-4C2B-982B-6CE3863C0EF1}" type="presOf" srcId="{8819129E-ED6A-4335-9F35-4804401A8E28}" destId="{06D43B11-4281-4A26-A655-919B06D6AED0}" srcOrd="0" destOrd="0" presId="urn:microsoft.com/office/officeart/2008/layout/LinedList"/>
    <dgm:cxn modelId="{9FB412C6-69B7-4B15-A9A1-8E7471F4BAFC}" srcId="{8819129E-ED6A-4335-9F35-4804401A8E28}" destId="{BC0974B3-3C71-413D-99D0-5941C980F7E3}" srcOrd="4" destOrd="0" parTransId="{9D45A466-7BB2-4A32-A1F0-FCAFA0429155}" sibTransId="{0B74A2BB-0AF6-4936-AC5C-D88A3BDF5AD7}"/>
    <dgm:cxn modelId="{04E60DE7-57EF-4EA5-A946-694E5D05917B}" srcId="{8819129E-ED6A-4335-9F35-4804401A8E28}" destId="{886F1C6B-D047-4354-AA28-A67CDA6FA13D}" srcOrd="1" destOrd="0" parTransId="{0A860CC8-1CFB-4563-99AA-5B012235B763}" sibTransId="{13691D0A-F306-4925-8D88-3E1C1BC75C11}"/>
    <dgm:cxn modelId="{400EECBA-8A26-44B3-AA98-52D4A6E56903}" type="presParOf" srcId="{06D43B11-4281-4A26-A655-919B06D6AED0}" destId="{3C3E805D-D9F7-4ACB-94B9-4B7B53D41DC0}" srcOrd="0" destOrd="0" presId="urn:microsoft.com/office/officeart/2008/layout/LinedList"/>
    <dgm:cxn modelId="{B3E53686-22AA-4362-BD9D-4131592C856F}" type="presParOf" srcId="{06D43B11-4281-4A26-A655-919B06D6AED0}" destId="{053CD652-B495-42D6-8A81-C72AE9C64859}" srcOrd="1" destOrd="0" presId="urn:microsoft.com/office/officeart/2008/layout/LinedList"/>
    <dgm:cxn modelId="{59C9E0D2-FED0-4D8A-81A4-0CABE55800BB}" type="presParOf" srcId="{053CD652-B495-42D6-8A81-C72AE9C64859}" destId="{D637BE7E-35D3-4366-83A5-B6301023C34C}" srcOrd="0" destOrd="0" presId="urn:microsoft.com/office/officeart/2008/layout/LinedList"/>
    <dgm:cxn modelId="{F5434D72-29E2-4922-9EE7-4532F50F5185}" type="presParOf" srcId="{053CD652-B495-42D6-8A81-C72AE9C64859}" destId="{9B18E8B2-22DA-43B2-8F81-FF6E21E82322}" srcOrd="1" destOrd="0" presId="urn:microsoft.com/office/officeart/2008/layout/LinedList"/>
    <dgm:cxn modelId="{522F95C8-157E-4950-B876-D96D833BB13F}" type="presParOf" srcId="{06D43B11-4281-4A26-A655-919B06D6AED0}" destId="{53A23C04-5063-45B2-B213-73E6062E813F}" srcOrd="2" destOrd="0" presId="urn:microsoft.com/office/officeart/2008/layout/LinedList"/>
    <dgm:cxn modelId="{DAF98746-064D-457E-AF23-7B6751A72A95}" type="presParOf" srcId="{06D43B11-4281-4A26-A655-919B06D6AED0}" destId="{E661C1E4-C023-4643-B17E-5D147D19ECA2}" srcOrd="3" destOrd="0" presId="urn:microsoft.com/office/officeart/2008/layout/LinedList"/>
    <dgm:cxn modelId="{B5878417-2560-4629-9A23-8E22771DB124}" type="presParOf" srcId="{E661C1E4-C023-4643-B17E-5D147D19ECA2}" destId="{AE9473B0-3A0F-4260-9B08-0F681345311F}" srcOrd="0" destOrd="0" presId="urn:microsoft.com/office/officeart/2008/layout/LinedList"/>
    <dgm:cxn modelId="{5BEB1B50-6991-4BEA-B8A9-C26E9182F82D}" type="presParOf" srcId="{E661C1E4-C023-4643-B17E-5D147D19ECA2}" destId="{F01FEF82-779D-4109-89BE-AE2974EFCA49}" srcOrd="1" destOrd="0" presId="urn:microsoft.com/office/officeart/2008/layout/LinedList"/>
    <dgm:cxn modelId="{43E78232-EF5E-4822-808C-61E717CDDD63}" type="presParOf" srcId="{06D43B11-4281-4A26-A655-919B06D6AED0}" destId="{5FFA064D-419E-41A2-84B5-2823651E9EB3}" srcOrd="4" destOrd="0" presId="urn:microsoft.com/office/officeart/2008/layout/LinedList"/>
    <dgm:cxn modelId="{E48648B9-AFE2-4203-BA10-52B1330A02CF}" type="presParOf" srcId="{06D43B11-4281-4A26-A655-919B06D6AED0}" destId="{D9388FEE-8A32-4312-9724-4901029992CD}" srcOrd="5" destOrd="0" presId="urn:microsoft.com/office/officeart/2008/layout/LinedList"/>
    <dgm:cxn modelId="{1AA79B6C-7285-40DB-9CC6-7E78317D1A16}" type="presParOf" srcId="{D9388FEE-8A32-4312-9724-4901029992CD}" destId="{9B021CAC-CF15-4F7C-8712-FB624D58ED53}" srcOrd="0" destOrd="0" presId="urn:microsoft.com/office/officeart/2008/layout/LinedList"/>
    <dgm:cxn modelId="{4B393B7B-07DE-422F-9AD4-9AFDCEF945C8}" type="presParOf" srcId="{D9388FEE-8A32-4312-9724-4901029992CD}" destId="{EF7A21E5-53BF-4D8C-8459-87ADCE3217E7}" srcOrd="1" destOrd="0" presId="urn:microsoft.com/office/officeart/2008/layout/LinedList"/>
    <dgm:cxn modelId="{ABF3F561-0FFF-444C-9269-A67ECBD74BB9}" type="presParOf" srcId="{06D43B11-4281-4A26-A655-919B06D6AED0}" destId="{0111AD61-CF38-4E3B-9F4E-5314E2E8E38A}" srcOrd="6" destOrd="0" presId="urn:microsoft.com/office/officeart/2008/layout/LinedList"/>
    <dgm:cxn modelId="{48A15495-3024-4813-A5A1-DE8C44339298}" type="presParOf" srcId="{06D43B11-4281-4A26-A655-919B06D6AED0}" destId="{38ED408B-27CC-4938-8122-AD70BD5C3B34}" srcOrd="7" destOrd="0" presId="urn:microsoft.com/office/officeart/2008/layout/LinedList"/>
    <dgm:cxn modelId="{FD1362BA-6DC7-46F8-A30B-32833CAB819D}" type="presParOf" srcId="{38ED408B-27CC-4938-8122-AD70BD5C3B34}" destId="{E27BCAC6-DAC8-4685-809E-84A8F716E44E}" srcOrd="0" destOrd="0" presId="urn:microsoft.com/office/officeart/2008/layout/LinedList"/>
    <dgm:cxn modelId="{28B2A5FF-61FD-415E-84C2-735D5B71C112}" type="presParOf" srcId="{38ED408B-27CC-4938-8122-AD70BD5C3B34}" destId="{C357481B-BF37-4B80-AFB3-9300432E7527}" srcOrd="1" destOrd="0" presId="urn:microsoft.com/office/officeart/2008/layout/LinedList"/>
    <dgm:cxn modelId="{B28A948A-1D98-4409-B9BB-8B6824590DB2}" type="presParOf" srcId="{06D43B11-4281-4A26-A655-919B06D6AED0}" destId="{B4D87168-C034-4CA4-B43E-517463CAF30D}" srcOrd="8" destOrd="0" presId="urn:microsoft.com/office/officeart/2008/layout/LinedList"/>
    <dgm:cxn modelId="{EAD8E4E9-48F4-4105-AA10-619F2ED09727}" type="presParOf" srcId="{06D43B11-4281-4A26-A655-919B06D6AED0}" destId="{61CFC070-77C8-4586-929D-1FE5D4B9F834}" srcOrd="9" destOrd="0" presId="urn:microsoft.com/office/officeart/2008/layout/LinedList"/>
    <dgm:cxn modelId="{8D072540-FAAD-4AD5-86B5-BB80A5AD3556}" type="presParOf" srcId="{61CFC070-77C8-4586-929D-1FE5D4B9F834}" destId="{EB37137C-8E71-4462-925C-A558EC8447D4}" srcOrd="0" destOrd="0" presId="urn:microsoft.com/office/officeart/2008/layout/LinedList"/>
    <dgm:cxn modelId="{61F04137-2B28-421D-856D-49E29932F69A}" type="presParOf" srcId="{61CFC070-77C8-4586-929D-1FE5D4B9F834}" destId="{887F9BEB-22A5-4104-AAA8-A8E71A3172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AFD79-11DE-4904-BB64-B2C521DD9184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Italija</a:t>
          </a:r>
          <a:r>
            <a:rPr lang="hr-HR" sz="4100" kern="1200"/>
            <a:t> </a:t>
          </a:r>
          <a:r>
            <a:rPr lang="en-US" sz="4100" kern="1200"/>
            <a:t>(7. mj. 2021.)</a:t>
          </a:r>
        </a:p>
      </dsp:txBody>
      <dsp:txXfrm>
        <a:off x="48005" y="105726"/>
        <a:ext cx="6167630" cy="887374"/>
      </dsp:txXfrm>
    </dsp:sp>
    <dsp:sp modelId="{1FFDF0E8-9AAC-4D0B-93B2-35F75098688E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Njemačka (4. mj. 2022.)</a:t>
          </a:r>
        </a:p>
      </dsp:txBody>
      <dsp:txXfrm>
        <a:off x="48005" y="1207191"/>
        <a:ext cx="6167630" cy="887374"/>
      </dsp:txXfrm>
    </dsp:sp>
    <dsp:sp modelId="{A3E848C1-DD94-4688-B406-165AD2CA88DF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Bugarska</a:t>
          </a:r>
          <a:r>
            <a:rPr lang="hr-HR" sz="4100" kern="1200"/>
            <a:t> </a:t>
          </a:r>
          <a:r>
            <a:rPr lang="en-US" sz="4100" kern="1200"/>
            <a:t>(6. mj. 2022.)</a:t>
          </a:r>
        </a:p>
      </dsp:txBody>
      <dsp:txXfrm>
        <a:off x="48005" y="2308656"/>
        <a:ext cx="6167630" cy="887374"/>
      </dsp:txXfrm>
    </dsp:sp>
    <dsp:sp modelId="{9DA42DAA-383F-4310-AF59-86D86BA05DA1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Španjolska</a:t>
          </a:r>
          <a:r>
            <a:rPr lang="hr-HR" sz="4100" kern="1200"/>
            <a:t> (</a:t>
          </a:r>
          <a:r>
            <a:rPr lang="en-US" sz="4100" kern="1200"/>
            <a:t>4. mj. 2023.)</a:t>
          </a:r>
        </a:p>
      </dsp:txBody>
      <dsp:txXfrm>
        <a:off x="48005" y="3410121"/>
        <a:ext cx="6167630" cy="887374"/>
      </dsp:txXfrm>
    </dsp:sp>
    <dsp:sp modelId="{92CB2398-D1E7-4CA3-B0C2-A5501A71F316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Hrvatska</a:t>
          </a:r>
          <a:r>
            <a:rPr lang="hr-HR" sz="4100" kern="1200"/>
            <a:t> </a:t>
          </a:r>
          <a:r>
            <a:rPr lang="en-US" sz="4100" kern="1200"/>
            <a:t>(5. mj. 2023.)</a:t>
          </a:r>
        </a:p>
      </dsp:txBody>
      <dsp:txXfrm>
        <a:off x="48005" y="4511586"/>
        <a:ext cx="616763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2B99E-B976-40CA-AE43-DB2B007A180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98411-06C9-49AD-8919-313FE5DEEB3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Učenje jezika</a:t>
          </a:r>
        </a:p>
      </dsp:txBody>
      <dsp:txXfrm>
        <a:off x="0" y="675"/>
        <a:ext cx="6900512" cy="1106957"/>
      </dsp:txXfrm>
    </dsp:sp>
    <dsp:sp modelId="{45653AE3-0FDF-4EB9-8CE4-BFDD3CB38CE1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A053E-A735-4444-B1D6-C70D8CF41587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How green are you?</a:t>
          </a:r>
        </a:p>
      </dsp:txBody>
      <dsp:txXfrm>
        <a:off x="0" y="1107633"/>
        <a:ext cx="6900512" cy="1106957"/>
      </dsp:txXfrm>
    </dsp:sp>
    <dsp:sp modelId="{78452797-BC7E-41B5-ABB3-CBF70CFDEFDE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C1C88-5910-4698-B59C-EE3F121C35DB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Projektna pjesma</a:t>
          </a:r>
        </a:p>
      </dsp:txBody>
      <dsp:txXfrm>
        <a:off x="0" y="2214591"/>
        <a:ext cx="6900512" cy="1106957"/>
      </dsp:txXfrm>
    </dsp:sp>
    <dsp:sp modelId="{9B2E2180-2B5B-450D-AA35-0FAF31DBADD1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AF3C4-1CBD-4717-B1F0-D73D7B2D97C8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Lutke</a:t>
          </a:r>
        </a:p>
      </dsp:txBody>
      <dsp:txXfrm>
        <a:off x="0" y="3321549"/>
        <a:ext cx="6900512" cy="1106957"/>
      </dsp:txXfrm>
    </dsp:sp>
    <dsp:sp modelId="{0F8398C5-DB11-4332-8F21-442460991575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E5853-B007-49ED-91BA-7E956CC98041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Kvizovi </a:t>
          </a:r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E805D-D9F7-4ACB-94B9-4B7B53D41DC0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7BE7E-35D3-4366-83A5-B6301023C34C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Calibri Light" panose="020F0302020204030204"/>
            </a:rPr>
            <a:t>Plesovi</a:t>
          </a:r>
          <a:endParaRPr lang="en-US" sz="5100" kern="1200" dirty="0"/>
        </a:p>
      </dsp:txBody>
      <dsp:txXfrm>
        <a:off x="0" y="675"/>
        <a:ext cx="6900512" cy="1106957"/>
      </dsp:txXfrm>
    </dsp:sp>
    <dsp:sp modelId="{53A23C04-5063-45B2-B213-73E6062E813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473B0-3A0F-4260-9B08-0F681345311F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0" kern="1200" dirty="0">
              <a:latin typeface="Calibri Light" panose="020F0302020204030204"/>
            </a:rPr>
            <a:t>Taste my country</a:t>
          </a:r>
        </a:p>
      </dsp:txBody>
      <dsp:txXfrm>
        <a:off x="0" y="1107633"/>
        <a:ext cx="6900512" cy="1106957"/>
      </dsp:txXfrm>
    </dsp:sp>
    <dsp:sp modelId="{5FFA064D-419E-41A2-84B5-2823651E9EB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21CAC-CF15-4F7C-8712-FB624D58ED53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0" kern="1200" dirty="0">
              <a:latin typeface="Calibri Light" panose="020F0302020204030204"/>
            </a:rPr>
            <a:t>Kreativne radionice</a:t>
          </a:r>
        </a:p>
      </dsp:txBody>
      <dsp:txXfrm>
        <a:off x="0" y="2214591"/>
        <a:ext cx="6900512" cy="1106957"/>
      </dsp:txXfrm>
    </dsp:sp>
    <dsp:sp modelId="{0111AD61-CF38-4E3B-9F4E-5314E2E8E38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CAC6-DAC8-4685-809E-84A8F716E44E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0" kern="1200" dirty="0">
              <a:latin typeface="Calibri Light" panose="020F0302020204030204"/>
            </a:rPr>
            <a:t>Aktivnosti na otvorenom</a:t>
          </a:r>
          <a:endParaRPr lang="en-US" sz="5100" b="0" kern="1200" dirty="0"/>
        </a:p>
      </dsp:txBody>
      <dsp:txXfrm>
        <a:off x="0" y="3321549"/>
        <a:ext cx="6900512" cy="1106957"/>
      </dsp:txXfrm>
    </dsp:sp>
    <dsp:sp modelId="{B4D87168-C034-4CA4-B43E-517463CAF30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7137C-8E71-4462-925C-A558EC8447D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Calibri Light" panose="020F0302020204030204"/>
            </a:rPr>
            <a:t>Obilasci</a:t>
          </a:r>
          <a:endParaRPr lang="en-US" sz="5100" kern="1200" dirty="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6430" y="626107"/>
            <a:ext cx="1128382" cy="847206"/>
            <a:chOff x="5307830" y="325570"/>
            <a:chExt cx="1128382" cy="847206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8811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9502" y="626107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430" y="3450865"/>
            <a:ext cx="6006864" cy="1566407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>
                <a:cs typeface="Calibri Light"/>
              </a:rPr>
              <a:t>We Shape Our Future</a:t>
            </a:r>
            <a:endParaRPr lang="en-US" sz="5400" b="1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430" y="5045783"/>
            <a:ext cx="6006864" cy="1186110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cs typeface="Calibri"/>
              </a:rPr>
              <a:t>Primary School </a:t>
            </a:r>
            <a:r>
              <a:rPr lang="en-US" dirty="0" err="1">
                <a:cs typeface="Calibri"/>
              </a:rPr>
              <a:t>Laslovo</a:t>
            </a:r>
            <a:r>
              <a:rPr lang="en-US" dirty="0">
                <a:cs typeface="Calibri"/>
              </a:rPr>
              <a:t>, Croatia</a:t>
            </a:r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CB5CC96-DB33-485A-59DE-45B194A3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01" y="986173"/>
            <a:ext cx="1877785" cy="1909099"/>
          </a:xfrm>
          <a:prstGeom prst="rect">
            <a:avLst/>
          </a:prstGeom>
        </p:spPr>
      </p:pic>
      <p:pic>
        <p:nvPicPr>
          <p:cNvPr id="4" name="Picture 4" descr="Diagram, logo&#10;&#10;Description automatically generated">
            <a:extLst>
              <a:ext uri="{FF2B5EF4-FFF2-40B4-BE49-F238E27FC236}">
                <a16:creationId xmlns:a16="http://schemas.microsoft.com/office/drawing/2014/main" id="{BB0317DE-8009-CAC9-ECC6-C897E975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674" y="2094540"/>
            <a:ext cx="243712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43876-EC78-E2EF-C90A-C54E3301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3CE37B-7A20-F560-05B5-AF5B93D95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971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99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116E77-1247-354F-D612-A9D8B8C59F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6228" y="462309"/>
            <a:ext cx="3810000" cy="2857500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6E53611-991C-9C4B-0874-1B6D7D78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558" y="414270"/>
            <a:ext cx="1617663" cy="2932113"/>
          </a:xfrm>
          <a:prstGeom prst="rect">
            <a:avLst/>
          </a:prstGeom>
        </p:spPr>
      </p:pic>
      <p:pic>
        <p:nvPicPr>
          <p:cNvPr id="6" name="Picture 6" descr="A group of people on a bridge&#10;&#10;Description automatically generated">
            <a:extLst>
              <a:ext uri="{FF2B5EF4-FFF2-40B4-BE49-F238E27FC236}">
                <a16:creationId xmlns:a16="http://schemas.microsoft.com/office/drawing/2014/main" id="{A51432A0-62D9-B893-1991-5FFA4680B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772" y="457200"/>
            <a:ext cx="4000500" cy="2932113"/>
          </a:xfrm>
          <a:prstGeom prst="rect">
            <a:avLst/>
          </a:prstGeom>
        </p:spPr>
      </p:pic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6A220BC-189A-DCB2-A343-0D0B6B0BA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13" y="3465513"/>
            <a:ext cx="3967163" cy="2935288"/>
          </a:xfrm>
          <a:prstGeom prst="rect">
            <a:avLst/>
          </a:prstGeom>
        </p:spPr>
      </p:pic>
      <p:pic>
        <p:nvPicPr>
          <p:cNvPr id="10" name="Picture 10" descr="A picture containing tree, outdoor, snow, nature&#10;&#10;Description automatically generated">
            <a:extLst>
              <a:ext uri="{FF2B5EF4-FFF2-40B4-BE49-F238E27FC236}">
                <a16:creationId xmlns:a16="http://schemas.microsoft.com/office/drawing/2014/main" id="{EBCA689B-EDDF-ED54-C34E-0B8CB006A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75" y="3465513"/>
            <a:ext cx="1374775" cy="29352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628CDB7-72B2-8F47-6161-6F24FB86B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863" y="3465513"/>
            <a:ext cx="3986213" cy="293528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3989BAB-7A75-C586-6C7A-2B6338000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2688" y="3465513"/>
            <a:ext cx="1598613" cy="29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BF6AE6B2-4C2F-522E-2E27-57C6D535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" y="-113460"/>
            <a:ext cx="3313161" cy="2500209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1D00AAEC-06D6-FF16-B10F-EAD02E217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21" y="-113460"/>
            <a:ext cx="2981201" cy="3952852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5759B681-D28E-B8BD-EF6C-23D9A9A7B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79" y="3960300"/>
            <a:ext cx="2998989" cy="2978686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0F230CD8-A4EA-882F-68ED-6EE5C1917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80" y="3887040"/>
            <a:ext cx="3938923" cy="297868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04CA06DA-FB01-B644-B52A-F873A249E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89" y="4681587"/>
            <a:ext cx="3764620" cy="2243751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93DB4994-7B62-63B3-D33E-5AA7699043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72" y="0"/>
            <a:ext cx="2665249" cy="3202671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594BF439-0FB3-03B5-038D-7ADC2C97F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26" y="2321577"/>
            <a:ext cx="3411282" cy="1945696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49AD6659-FBFB-AB45-347E-9C44C19AEC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89" y="-173071"/>
            <a:ext cx="3411283" cy="2538175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07ED1E43-AF24-E26E-1FDC-F1F62DEC1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32" y="1903371"/>
            <a:ext cx="3821861" cy="1804768"/>
          </a:xfrm>
          <a:prstGeom prst="rect">
            <a:avLst/>
          </a:prstGeom>
        </p:spPr>
      </p:pic>
      <p:pic>
        <p:nvPicPr>
          <p:cNvPr id="11" name="Slika 11">
            <a:extLst>
              <a:ext uri="{FF2B5EF4-FFF2-40B4-BE49-F238E27FC236}">
                <a16:creationId xmlns:a16="http://schemas.microsoft.com/office/drawing/2014/main" id="{D3B0AB9C-F8E3-AADA-E33A-4244C31272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09" y="3273735"/>
            <a:ext cx="4147380" cy="1804768"/>
          </a:xfrm>
          <a:prstGeom prst="rect">
            <a:avLst/>
          </a:prstGeom>
        </p:spPr>
      </p:pic>
      <p:pic>
        <p:nvPicPr>
          <p:cNvPr id="12" name="Slika 12">
            <a:extLst>
              <a:ext uri="{FF2B5EF4-FFF2-40B4-BE49-F238E27FC236}">
                <a16:creationId xmlns:a16="http://schemas.microsoft.com/office/drawing/2014/main" id="{8BE80CC6-CB6C-686F-13C3-A9EAB94F86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92" y="3084300"/>
            <a:ext cx="2390308" cy="39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EA8553-15E3-F4D4-1F54-0AB04B99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smo naučili?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863FA1-382F-0551-1FD2-32CB7BBE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254"/>
            <a:ext cx="74003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Zajedništvo i prijateljstvo važno je u životu.</a:t>
            </a:r>
          </a:p>
          <a:p>
            <a:r>
              <a:rPr lang="hr-HR" dirty="0">
                <a:cs typeface="Calibri"/>
              </a:rPr>
              <a:t>Trebamo cijeniti sebe i svoju kulturu, ali i prihvaćati druge ljude i njihove kulturu.</a:t>
            </a:r>
          </a:p>
          <a:p>
            <a:r>
              <a:rPr lang="hr-HR" dirty="0"/>
              <a:t>Svatko ima ista prava.</a:t>
            </a:r>
            <a:endParaRPr lang="hr-HR" dirty="0">
              <a:cs typeface="Calibri"/>
            </a:endParaRPr>
          </a:p>
          <a:p>
            <a:r>
              <a:rPr lang="hr-HR" dirty="0"/>
              <a:t>Uz pomoć prijateljstva, zajedništva i ljubavi sve je moguće.</a:t>
            </a:r>
            <a:endParaRPr lang="hr-HR" dirty="0">
              <a:cs typeface="Calibri"/>
            </a:endParaRPr>
          </a:p>
          <a:p>
            <a:r>
              <a:rPr lang="hr-HR" dirty="0"/>
              <a:t>Mi smo oni koji imamo utjecaj te koji oblikuju budućnost i određuju kakva će ona biti.</a:t>
            </a:r>
            <a:endParaRPr lang="hr-HR" dirty="0">
              <a:cs typeface="Calibri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9D2D5A4-CBC9-1BFF-7115-95CC42126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06" y="796636"/>
            <a:ext cx="3619146" cy="52647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62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8EAB82-3775-5ABB-63F3-65A547E59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53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7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8E83A1A-9198-2C03-1CD8-6B6C59F12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2" r="10292" b="-2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8" name="Picture 8" descr="A picture containing text, person, different, various&#10;&#10;Description automatically generated">
            <a:extLst>
              <a:ext uri="{FF2B5EF4-FFF2-40B4-BE49-F238E27FC236}">
                <a16:creationId xmlns:a16="http://schemas.microsoft.com/office/drawing/2014/main" id="{852DC76C-00AA-EFE9-0D83-C663CA6DE7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334" b="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9" name="Picture 9" descr="A picture containing text, person, different, various&#10;&#10;Description automatically generated">
            <a:extLst>
              <a:ext uri="{FF2B5EF4-FFF2-40B4-BE49-F238E27FC236}">
                <a16:creationId xmlns:a16="http://schemas.microsoft.com/office/drawing/2014/main" id="{A5345971-BBEF-72A7-F6F1-5BBB7A5CE7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334" b="1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3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EFE3F0-01DD-2D85-BB0C-D49056505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Sve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našem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projektu</a:t>
            </a:r>
            <a:r>
              <a:rPr lang="en-US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:</a:t>
            </a:r>
            <a:endParaRPr lang="en-US" sz="2800" b="1" kern="1200" dirty="0">
              <a:solidFill>
                <a:srgbClr val="08080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66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FCA9-F777-7173-87D9-BEF027AF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85" y="106965"/>
            <a:ext cx="4426755" cy="761271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O </a:t>
            </a:r>
            <a:r>
              <a:rPr lang="en-US" b="1" dirty="0" err="1">
                <a:cs typeface="Calibri Light"/>
              </a:rPr>
              <a:t>projektu</a:t>
            </a:r>
            <a:endParaRPr lang="en-US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9F25B-222E-7987-D8CD-1A99A156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86" y="855714"/>
            <a:ext cx="5455226" cy="36454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 err="1">
                <a:cs typeface="Calibri"/>
              </a:rPr>
              <a:t>Trajanje</a:t>
            </a:r>
            <a:r>
              <a:rPr lang="en-US" sz="2400" dirty="0">
                <a:cs typeface="Calibri"/>
              </a:rPr>
              <a:t>:</a:t>
            </a:r>
            <a:r>
              <a:rPr lang="hr-HR" sz="2400" dirty="0">
                <a:cs typeface="Calibri"/>
              </a:rPr>
              <a:t> </a:t>
            </a:r>
            <a:r>
              <a:rPr lang="en-US" sz="2400" dirty="0">
                <a:ea typeface="+mn-lt"/>
                <a:cs typeface="+mn-lt"/>
              </a:rPr>
              <a:t>1.9.2020. - 31.8.2023.</a:t>
            </a:r>
          </a:p>
          <a:p>
            <a:r>
              <a:rPr lang="en-US" sz="2400" b="1" dirty="0" err="1">
                <a:cs typeface="Calibri"/>
              </a:rPr>
              <a:t>Partneri</a:t>
            </a:r>
            <a:r>
              <a:rPr lang="en-US" sz="2400" b="1" dirty="0">
                <a:cs typeface="Calibri"/>
              </a:rPr>
              <a:t>: </a:t>
            </a:r>
            <a:r>
              <a:rPr lang="en-US" sz="2400" dirty="0" err="1">
                <a:cs typeface="Calibri"/>
              </a:rPr>
              <a:t>Njemačka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Bugarska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Italija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Španjolska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 Hrvatska</a:t>
            </a:r>
          </a:p>
          <a:p>
            <a:r>
              <a:rPr lang="en-US" sz="2400" b="1" dirty="0" err="1">
                <a:ea typeface="+mn-lt"/>
                <a:cs typeface="+mn-lt"/>
              </a:rPr>
              <a:t>Cilj</a:t>
            </a:r>
            <a:r>
              <a:rPr lang="en-US" sz="2400" b="1" dirty="0">
                <a:ea typeface="+mn-lt"/>
                <a:cs typeface="+mn-lt"/>
              </a:rPr>
              <a:t>: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Osnažiti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učenike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potaknuti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aktivno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sudjelovanje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oblikovanju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održive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budućnosti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usredotočiti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vrijednosti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leže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raznolikosti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jednakim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mogućnostima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hr-HR" sz="2400" dirty="0">
                <a:ea typeface="+mn-lt"/>
                <a:cs typeface="+mn-lt"/>
              </a:rPr>
              <a:t>i </a:t>
            </a:r>
            <a:r>
              <a:rPr lang="en-US" sz="2400" dirty="0" err="1">
                <a:ea typeface="+mn-lt"/>
                <a:cs typeface="+mn-lt"/>
              </a:rPr>
              <a:t>prilikama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održivosti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blagostanju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endParaRPr lang="en-US" sz="1500">
              <a:cs typeface="Calibri" panose="020F0502020204030204"/>
            </a:endParaRPr>
          </a:p>
          <a:p>
            <a:endParaRPr lang="en-US" sz="1500">
              <a:cs typeface="Calibri" panose="020F0502020204030204"/>
            </a:endParaRPr>
          </a:p>
          <a:p>
            <a:endParaRPr lang="en-US" sz="1500">
              <a:cs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53392DBC-E050-9D21-B60C-3717F3407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4" r="25038" b="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9A859A3-3D1E-D8EB-7F9B-69399DF4F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3" r="14171" b="-1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36CD69F-540E-8D34-342F-2152FFD02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79" r="14571" b="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Shape&#10;&#10;Description automatically generated">
            <a:extLst>
              <a:ext uri="{FF2B5EF4-FFF2-40B4-BE49-F238E27FC236}">
                <a16:creationId xmlns:a16="http://schemas.microsoft.com/office/drawing/2014/main" id="{2807AFC1-EBDE-92AB-E8D4-B6CEFF52E4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09" r="22296" b="-4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4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58033B1F-5639-C1E7-08FB-5D3CD933B8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11881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picture containing square&#10;&#10;Description automatically generated">
            <a:extLst>
              <a:ext uri="{FF2B5EF4-FFF2-40B4-BE49-F238E27FC236}">
                <a16:creationId xmlns:a16="http://schemas.microsoft.com/office/drawing/2014/main" id="{F0FB4A36-6520-C549-2AFA-6EDA3D6250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413" b="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6415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pplication, company name&#10;&#10;Description automatically generated">
            <a:extLst>
              <a:ext uri="{FF2B5EF4-FFF2-40B4-BE49-F238E27FC236}">
                <a16:creationId xmlns:a16="http://schemas.microsoft.com/office/drawing/2014/main" id="{01511A2E-4B0A-141A-7BC0-ABDE5F54F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533" y="-165875"/>
            <a:ext cx="12256537" cy="701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2E368-975C-08FF-AF35-666B43B3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706" y="120770"/>
            <a:ext cx="4669766" cy="13514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Logo 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4E7EC20-A72E-2DF4-15AF-BEB2A6BBA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8" r="22988"/>
          <a:stretch/>
        </p:blipFill>
        <p:spPr>
          <a:xfrm>
            <a:off x="-40102" y="1"/>
            <a:ext cx="388358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5422-B404-8B48-0DA1-8FDEA0B0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042" y="1414112"/>
            <a:ext cx="4385094" cy="4877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Nagradni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likovni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natječaj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osmišljavanje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logotipa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za Erasmus+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projekt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„We shape our future"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Učenici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pokazali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svoju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kreativnost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maštovitost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promišljanje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budućnosti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5" name="Picture 5" descr="Diagram, logo&#10;&#10;Description automatically generated">
            <a:extLst>
              <a:ext uri="{FF2B5EF4-FFF2-40B4-BE49-F238E27FC236}">
                <a16:creationId xmlns:a16="http://schemas.microsoft.com/office/drawing/2014/main" id="{DCF28BA4-2FB3-D5FD-7F29-2F35CB588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6" r="13914"/>
          <a:stretch/>
        </p:blipFill>
        <p:spPr>
          <a:xfrm>
            <a:off x="8375821" y="10"/>
            <a:ext cx="3715916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789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5644-81FF-60F4-51CA-8D664C9F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Online susreti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35778C3-7308-B021-45EA-CA0A25704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50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136F978-BFE3-BEEB-38B7-4284D6873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12" b="-1"/>
          <a:stretch/>
        </p:blipFill>
        <p:spPr>
          <a:xfrm>
            <a:off x="6019801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66EF-B581-B6E9-240A-BBCBF510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Radionice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A15B-F521-DBB6-2275-07F16230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Lutke</a:t>
            </a:r>
          </a:p>
          <a:p>
            <a:r>
              <a:rPr lang="hr-HR" sz="3200">
                <a:cs typeface="Calibri"/>
              </a:rPr>
              <a:t>Hrvatski izrazi</a:t>
            </a:r>
            <a:endParaRPr lang="en-US" sz="3200">
              <a:cs typeface="Calibri"/>
            </a:endParaRPr>
          </a:p>
          <a:p>
            <a:r>
              <a:rPr lang="en-US" sz="3200" err="1">
                <a:cs typeface="Calibri"/>
              </a:rPr>
              <a:t>Kviz</a:t>
            </a:r>
            <a:r>
              <a:rPr lang="en-US" sz="3200">
                <a:cs typeface="Calibri"/>
              </a:rPr>
              <a:t> o EU</a:t>
            </a:r>
          </a:p>
          <a:p>
            <a:r>
              <a:rPr lang="en-US" sz="3200" err="1">
                <a:cs typeface="Calibri"/>
              </a:rPr>
              <a:t>Božićne</a:t>
            </a:r>
            <a:r>
              <a:rPr lang="en-US" sz="3200">
                <a:cs typeface="Calibri"/>
              </a:rPr>
              <a:t> </a:t>
            </a:r>
            <a:r>
              <a:rPr lang="en-US" sz="3200" err="1">
                <a:cs typeface="Calibri"/>
              </a:rPr>
              <a:t>prezentacije</a:t>
            </a:r>
            <a:endParaRPr lang="en-US" sz="32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indoor, floor, cluttered, messy&#10;&#10;Description automatically generated">
            <a:extLst>
              <a:ext uri="{FF2B5EF4-FFF2-40B4-BE49-F238E27FC236}">
                <a16:creationId xmlns:a16="http://schemas.microsoft.com/office/drawing/2014/main" id="{79DAEB7C-F00C-5D14-1D74-3C38D1434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81" r="-3" b="33768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017A1CF-EA6B-3D32-D81D-3E3D1EFFB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0" r="1" b="978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8B87FD-EFF9-2E04-C7F4-6134E4C8F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28" r="2" b="5406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5188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7DFDD-F814-4BF9-7CC7-E17522C0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Mobilnosti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D300E-0A58-646B-3929-AE5D4688C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9347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09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73CC68F-1826-6FE0-43E2-AFF31802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34" b="1567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6C8E2-2EC0-D8ED-E8B6-07966653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7200" b="1" err="1">
                <a:cs typeface="Calibri Light"/>
              </a:rPr>
              <a:t>Italija</a:t>
            </a:r>
            <a:endParaRPr lang="en-US" sz="7200" b="1" err="1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2EED9-DE3E-92DB-C8E0-6C722147E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124983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>
                <a:cs typeface="Calibri"/>
              </a:rPr>
              <a:t>5.-8.7.2021.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89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B47D6-CB06-EEFA-7446-CF681074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Njemačka 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B4C473-E337-3361-EA87-B7B71C7A3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3365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30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BDA4E331251146BFF0A570050680D0" ma:contentTypeVersion="12" ma:contentTypeDescription="Stvaranje novog dokumenta." ma:contentTypeScope="" ma:versionID="a713587cfc347419f81a5d2689e8f512">
  <xsd:schema xmlns:xsd="http://www.w3.org/2001/XMLSchema" xmlns:xs="http://www.w3.org/2001/XMLSchema" xmlns:p="http://schemas.microsoft.com/office/2006/metadata/properties" xmlns:ns2="4fe97060-e9c9-4e36-9d10-485b041ac3e0" xmlns:ns3="10836a71-e155-4393-8235-b6f0679f1b72" targetNamespace="http://schemas.microsoft.com/office/2006/metadata/properties" ma:root="true" ma:fieldsID="cb611d31bcfc8af24b8d90605d06e585" ns2:_="" ns3:_="">
    <xsd:import namespace="4fe97060-e9c9-4e36-9d10-485b041ac3e0"/>
    <xsd:import namespace="10836a71-e155-4393-8235-b6f0679f1b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97060-e9c9-4e36-9d10-485b041ac3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36a71-e155-4393-8235-b6f0679f1b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d503f66-4632-4051-8ae8-c0f738e74272}" ma:internalName="TaxCatchAll" ma:showField="CatchAllData" ma:web="10836a71-e155-4393-8235-b6f0679f1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836a71-e155-4393-8235-b6f0679f1b72" xsi:nil="true"/>
    <lcf76f155ced4ddcb4097134ff3c332f xmlns="4fe97060-e9c9-4e36-9d10-485b041ac3e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34820A-5445-49AD-9D8F-4344DC6FA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97060-e9c9-4e36-9d10-485b041ac3e0"/>
    <ds:schemaRef ds:uri="10836a71-e155-4393-8235-b6f0679f1b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80242-884E-44EF-8054-959248F7C2E6}">
  <ds:schemaRefs>
    <ds:schemaRef ds:uri="http://schemas.microsoft.com/office/2006/metadata/properties"/>
    <ds:schemaRef ds:uri="http://schemas.microsoft.com/office/infopath/2007/PartnerControls"/>
    <ds:schemaRef ds:uri="10836a71-e155-4393-8235-b6f0679f1b72"/>
    <ds:schemaRef ds:uri="4fe97060-e9c9-4e36-9d10-485b041ac3e0"/>
  </ds:schemaRefs>
</ds:datastoreItem>
</file>

<file path=customXml/itemProps3.xml><?xml version="1.0" encoding="utf-8"?>
<ds:datastoreItem xmlns:ds="http://schemas.openxmlformats.org/officeDocument/2006/customXml" ds:itemID="{3A7D29F0-6EC5-4E3D-AD74-CCC65FA8A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Široki zaslon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We Shape Our Future</vt:lpstr>
      <vt:lpstr>O projektu</vt:lpstr>
      <vt:lpstr>PowerPoint prezentacija</vt:lpstr>
      <vt:lpstr>Logo </vt:lpstr>
      <vt:lpstr>Online susreti</vt:lpstr>
      <vt:lpstr>Radionice</vt:lpstr>
      <vt:lpstr>Mobilnosti</vt:lpstr>
      <vt:lpstr>Italija</vt:lpstr>
      <vt:lpstr>Njemačka </vt:lpstr>
      <vt:lpstr>PowerPoint prezentacija</vt:lpstr>
      <vt:lpstr>PowerPoint prezentacija</vt:lpstr>
      <vt:lpstr>PowerPoint prezentacija</vt:lpstr>
      <vt:lpstr>Što smo naučili?</vt:lpstr>
      <vt:lpstr>Sve o našem projektu: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Patricija Lukić</cp:lastModifiedBy>
  <cp:revision>116</cp:revision>
  <dcterms:created xsi:type="dcterms:W3CDTF">2022-05-10T07:20:50Z</dcterms:created>
  <dcterms:modified xsi:type="dcterms:W3CDTF">2022-05-24T06:12:30Z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0x0101005BBDA4E331251146BFF0A570050680D0</vt:lpwstr>
  </property>
</Properties>
</file>